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handoutMasterIdLst>
    <p:handoutMasterId r:id="rId21"/>
  </p:handoutMasterIdLst>
  <p:sldIdLst>
    <p:sldId id="473" r:id="rId2"/>
    <p:sldId id="477" r:id="rId3"/>
    <p:sldId id="478" r:id="rId4"/>
    <p:sldId id="479" r:id="rId5"/>
    <p:sldId id="486" r:id="rId6"/>
    <p:sldId id="490" r:id="rId7"/>
    <p:sldId id="491" r:id="rId8"/>
    <p:sldId id="492" r:id="rId9"/>
    <p:sldId id="493" r:id="rId10"/>
    <p:sldId id="494" r:id="rId11"/>
    <p:sldId id="294" r:id="rId12"/>
    <p:sldId id="314" r:id="rId13"/>
    <p:sldId id="285" r:id="rId14"/>
    <p:sldId id="295" r:id="rId15"/>
    <p:sldId id="296" r:id="rId16"/>
    <p:sldId id="297" r:id="rId17"/>
    <p:sldId id="298" r:id="rId18"/>
    <p:sldId id="315" r:id="rId19"/>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3194199-907A-A24D-57EF-E4D65E5E6D56}"/>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AE7A45F1-E03E-454B-18D2-A5964DDB9FA5}"/>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9/11/2022 am</a:t>
            </a:r>
          </a:p>
        </p:txBody>
      </p:sp>
      <p:sp>
        <p:nvSpPr>
          <p:cNvPr id="4" name="Footer Placeholder 3">
            <a:extLst>
              <a:ext uri="{FF2B5EF4-FFF2-40B4-BE49-F238E27FC236}">
                <a16:creationId xmlns:a16="http://schemas.microsoft.com/office/drawing/2014/main" id="{6A368E33-BE17-6527-1012-A245552592C3}"/>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959EAC47-7104-6FF1-24E5-B84653EF406E}"/>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B49D1826-DBB9-4DEB-A1C3-8A253694D2B1}"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8675686"/>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endParaRPr lang="en-US"/>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9/11/2022 am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DC6A45D4-75DD-4FDE-888E-6F29E240726F}" type="slidenum">
              <a:rPr lang="en-US" smtClean="0"/>
              <a:t>‹#›</a:t>
            </a:fld>
            <a:endParaRPr lang="en-US"/>
          </a:p>
        </p:txBody>
      </p:sp>
    </p:spTree>
    <p:extLst>
      <p:ext uri="{BB962C8B-B14F-4D97-AF65-F5344CB8AC3E}">
        <p14:creationId xmlns:p14="http://schemas.microsoft.com/office/powerpoint/2010/main" val="949566297"/>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p:cNvGrpSpPr>
            <a:grpSpLocks/>
          </p:cNvGrpSpPr>
          <p:nvPr/>
        </p:nvGrpSpPr>
        <p:grpSpPr bwMode="auto">
          <a:xfrm>
            <a:off x="-3222625" y="304800"/>
            <a:ext cx="11909425" cy="4724400"/>
            <a:chOff x="-2030" y="192"/>
            <a:chExt cx="7502" cy="2976"/>
          </a:xfrm>
        </p:grpSpPr>
        <p:sp>
          <p:nvSpPr>
            <p:cNvPr id="9219" name="Line 3"/>
            <p:cNvSpPr>
              <a:spLocks noChangeShapeType="1"/>
            </p:cNvSpPr>
            <p:nvPr/>
          </p:nvSpPr>
          <p:spPr bwMode="auto">
            <a:xfrm>
              <a:off x="912" y="1584"/>
              <a:ext cx="4560" cy="0"/>
            </a:xfrm>
            <a:prstGeom prst="line">
              <a:avLst/>
            </a:prstGeom>
            <a:noFill/>
            <a:ln w="12700">
              <a:solidFill>
                <a:schemeClr val="tx1"/>
              </a:solidFill>
              <a:round/>
              <a:headEnd/>
              <a:tailEnd/>
            </a:ln>
            <a:effectLst/>
          </p:spPr>
          <p:txBody>
            <a:bodyPr/>
            <a:lstStyle/>
            <a:p>
              <a:pPr fontAlgn="base">
                <a:spcBef>
                  <a:spcPct val="0"/>
                </a:spcBef>
                <a:spcAft>
                  <a:spcPct val="0"/>
                </a:spcAft>
              </a:pPr>
              <a:endParaRPr lang="en-US" sz="1800">
                <a:solidFill>
                  <a:srgbClr val="000000"/>
                </a:solidFill>
              </a:endParaRPr>
            </a:p>
          </p:txBody>
        </p:sp>
        <p:sp>
          <p:nvSpPr>
            <p:cNvPr id="9220"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pPr fontAlgn="base">
                <a:spcBef>
                  <a:spcPct val="0"/>
                </a:spcBef>
                <a:spcAft>
                  <a:spcPct val="0"/>
                </a:spcAft>
              </a:pPr>
              <a:endParaRPr lang="en-US" sz="2400">
                <a:solidFill>
                  <a:srgbClr val="000000"/>
                </a:solidFill>
                <a:latin typeface="Times New Roman" pitchFamily="18" charset="0"/>
              </a:endParaRPr>
            </a:p>
          </p:txBody>
        </p:sp>
        <p:sp>
          <p:nvSpPr>
            <p:cNvPr id="9221"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pPr fontAlgn="base">
                <a:spcBef>
                  <a:spcPct val="0"/>
                </a:spcBef>
                <a:spcAft>
                  <a:spcPct val="0"/>
                </a:spcAft>
              </a:pPr>
              <a:endParaRPr lang="en-US" sz="1800">
                <a:solidFill>
                  <a:srgbClr val="000000"/>
                </a:solidFill>
                <a:latin typeface="Arial" charset="0"/>
              </a:endParaRPr>
            </a:p>
          </p:txBody>
        </p:sp>
      </p:grpSp>
      <p:sp>
        <p:nvSpPr>
          <p:cNvPr id="9222" name="Rectangle 6"/>
          <p:cNvSpPr>
            <a:spLocks noGrp="1" noChangeArrowheads="1"/>
          </p:cNvSpPr>
          <p:nvPr>
            <p:ph type="ctrTitle"/>
          </p:nvPr>
        </p:nvSpPr>
        <p:spPr>
          <a:xfrm>
            <a:off x="1443038" y="985840"/>
            <a:ext cx="7239000" cy="1444625"/>
          </a:xfrm>
        </p:spPr>
        <p:txBody>
          <a:bodyPr/>
          <a:lstStyle>
            <a:lvl1pPr>
              <a:defRPr sz="4000"/>
            </a:lvl1pPr>
          </a:lstStyle>
          <a:p>
            <a:r>
              <a:rPr lang="en-US"/>
              <a:t>Click to edit Master title style</a:t>
            </a:r>
          </a:p>
        </p:txBody>
      </p:sp>
      <p:sp>
        <p:nvSpPr>
          <p:cNvPr id="9223"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en-US"/>
              <a:t>Click to edit Master subtitle style</a:t>
            </a:r>
          </a:p>
        </p:txBody>
      </p:sp>
      <p:sp>
        <p:nvSpPr>
          <p:cNvPr id="9224" name="Rectangle 8"/>
          <p:cNvSpPr>
            <a:spLocks noGrp="1" noChangeArrowheads="1"/>
          </p:cNvSpPr>
          <p:nvPr>
            <p:ph type="dt" sz="half" idx="2"/>
          </p:nvPr>
        </p:nvSpPr>
        <p:spPr/>
        <p:txBody>
          <a:bodyPr/>
          <a:lstStyle>
            <a:lvl1pPr>
              <a:defRPr/>
            </a:lvl1pPr>
          </a:lstStyle>
          <a:p>
            <a:pPr>
              <a:defRPr/>
            </a:pPr>
            <a:endParaRPr lang="en-US"/>
          </a:p>
        </p:txBody>
      </p:sp>
      <p:sp>
        <p:nvSpPr>
          <p:cNvPr id="9225" name="Rectangle 9"/>
          <p:cNvSpPr>
            <a:spLocks noGrp="1" noChangeArrowheads="1"/>
          </p:cNvSpPr>
          <p:nvPr>
            <p:ph type="ftr" sz="quarter" idx="3"/>
          </p:nvPr>
        </p:nvSpPr>
        <p:spPr/>
        <p:txBody>
          <a:bodyPr/>
          <a:lstStyle>
            <a:lvl1pPr>
              <a:defRPr/>
            </a:lvl1pPr>
          </a:lstStyle>
          <a:p>
            <a:pPr>
              <a:defRPr/>
            </a:pPr>
            <a:endParaRPr lang="en-US"/>
          </a:p>
        </p:txBody>
      </p:sp>
      <p:sp>
        <p:nvSpPr>
          <p:cNvPr id="9226" name="Rectangle 10"/>
          <p:cNvSpPr>
            <a:spLocks noGrp="1" noChangeArrowheads="1"/>
          </p:cNvSpPr>
          <p:nvPr>
            <p:ph type="sldNum" sz="quarter" idx="4"/>
          </p:nvPr>
        </p:nvSpPr>
        <p:spPr/>
        <p:txBody>
          <a:bodyPr/>
          <a:lstStyle>
            <a:lvl1pPr>
              <a:defRPr/>
            </a:lvl1pPr>
          </a:lstStyle>
          <a:p>
            <a:pPr>
              <a:defRPr/>
            </a:pPr>
            <a:fld id="{25C47D3D-4098-4745-A054-F940E4855CB4}" type="slidenum">
              <a:rPr lang="en-US" smtClean="0"/>
              <a:pPr>
                <a:defRPr/>
              </a:pPr>
              <a:t>‹#›</a:t>
            </a:fld>
            <a:endParaRPr lang="en-US"/>
          </a:p>
        </p:txBody>
      </p:sp>
    </p:spTree>
    <p:extLst>
      <p:ext uri="{BB962C8B-B14F-4D97-AF65-F5344CB8AC3E}">
        <p14:creationId xmlns:p14="http://schemas.microsoft.com/office/powerpoint/2010/main" val="3069073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1CB1B76-6860-4018-A6E8-E7DC94A8DD45}" type="slidenum">
              <a:rPr lang="en-US" smtClean="0"/>
              <a:pPr>
                <a:defRPr/>
              </a:pPr>
              <a:t>‹#›</a:t>
            </a:fld>
            <a:endParaRPr lang="en-US"/>
          </a:p>
        </p:txBody>
      </p:sp>
    </p:spTree>
    <p:extLst>
      <p:ext uri="{BB962C8B-B14F-4D97-AF65-F5344CB8AC3E}">
        <p14:creationId xmlns:p14="http://schemas.microsoft.com/office/powerpoint/2010/main" val="3302243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3EB8A4F-FABF-4945-96C8-22DA399E2728}" type="slidenum">
              <a:rPr lang="en-US" smtClean="0"/>
              <a:pPr>
                <a:defRPr/>
              </a:pPr>
              <a:t>‹#›</a:t>
            </a:fld>
            <a:endParaRPr lang="en-US"/>
          </a:p>
        </p:txBody>
      </p:sp>
    </p:spTree>
    <p:extLst>
      <p:ext uri="{BB962C8B-B14F-4D97-AF65-F5344CB8AC3E}">
        <p14:creationId xmlns:p14="http://schemas.microsoft.com/office/powerpoint/2010/main" val="1331540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888C7AA-CD25-49BE-84A1-EA5BE6521AAA}" type="slidenum">
              <a:rPr lang="en-US" smtClean="0"/>
              <a:pPr>
                <a:defRPr/>
              </a:pPr>
              <a:t>‹#›</a:t>
            </a:fld>
            <a:endParaRPr lang="en-US"/>
          </a:p>
        </p:txBody>
      </p:sp>
    </p:spTree>
    <p:extLst>
      <p:ext uri="{BB962C8B-B14F-4D97-AF65-F5344CB8AC3E}">
        <p14:creationId xmlns:p14="http://schemas.microsoft.com/office/powerpoint/2010/main" val="1515020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3707860-8C0F-4167-8018-35D6EB990E95}" type="slidenum">
              <a:rPr lang="en-US" smtClean="0"/>
              <a:pPr>
                <a:defRPr/>
              </a:pPr>
              <a:t>‹#›</a:t>
            </a:fld>
            <a:endParaRPr lang="en-US"/>
          </a:p>
        </p:txBody>
      </p:sp>
    </p:spTree>
    <p:extLst>
      <p:ext uri="{BB962C8B-B14F-4D97-AF65-F5344CB8AC3E}">
        <p14:creationId xmlns:p14="http://schemas.microsoft.com/office/powerpoint/2010/main" val="488022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370014"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21DF2BCE-8DC0-49A6-878D-9776D6AE201D}" type="slidenum">
              <a:rPr lang="en-US" smtClean="0"/>
              <a:pPr>
                <a:defRPr/>
              </a:pPr>
              <a:t>‹#›</a:t>
            </a:fld>
            <a:endParaRPr lang="en-US"/>
          </a:p>
        </p:txBody>
      </p:sp>
    </p:spTree>
    <p:extLst>
      <p:ext uri="{BB962C8B-B14F-4D97-AF65-F5344CB8AC3E}">
        <p14:creationId xmlns:p14="http://schemas.microsoft.com/office/powerpoint/2010/main" val="331719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390A9633-2B70-42BF-BF72-626A5EF89D9E}" type="slidenum">
              <a:rPr lang="en-US" smtClean="0"/>
              <a:pPr>
                <a:defRPr/>
              </a:pPr>
              <a:t>‹#›</a:t>
            </a:fld>
            <a:endParaRPr lang="en-US"/>
          </a:p>
        </p:txBody>
      </p:sp>
    </p:spTree>
    <p:extLst>
      <p:ext uri="{BB962C8B-B14F-4D97-AF65-F5344CB8AC3E}">
        <p14:creationId xmlns:p14="http://schemas.microsoft.com/office/powerpoint/2010/main" val="3541752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7158A799-E8D3-4FAF-942E-79E783420303}" type="slidenum">
              <a:rPr lang="en-US" smtClean="0"/>
              <a:pPr>
                <a:defRPr/>
              </a:pPr>
              <a:t>‹#›</a:t>
            </a:fld>
            <a:endParaRPr lang="en-US"/>
          </a:p>
        </p:txBody>
      </p:sp>
    </p:spTree>
    <p:extLst>
      <p:ext uri="{BB962C8B-B14F-4D97-AF65-F5344CB8AC3E}">
        <p14:creationId xmlns:p14="http://schemas.microsoft.com/office/powerpoint/2010/main" val="1054585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A572FBAD-B3BC-44A0-B3EA-1BABFD29FCD9}" type="slidenum">
              <a:rPr lang="en-US" smtClean="0"/>
              <a:pPr>
                <a:defRPr/>
              </a:pPr>
              <a:t>‹#›</a:t>
            </a:fld>
            <a:endParaRPr lang="en-US"/>
          </a:p>
        </p:txBody>
      </p:sp>
    </p:spTree>
    <p:extLst>
      <p:ext uri="{BB962C8B-B14F-4D97-AF65-F5344CB8AC3E}">
        <p14:creationId xmlns:p14="http://schemas.microsoft.com/office/powerpoint/2010/main" val="2851150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12DB2508-2A68-4BF4-A537-3F1CA5DFD5F6}" type="slidenum">
              <a:rPr lang="en-US" smtClean="0"/>
              <a:pPr>
                <a:defRPr/>
              </a:pPr>
              <a:t>‹#›</a:t>
            </a:fld>
            <a:endParaRPr lang="en-US"/>
          </a:p>
        </p:txBody>
      </p:sp>
    </p:spTree>
    <p:extLst>
      <p:ext uri="{BB962C8B-B14F-4D97-AF65-F5344CB8AC3E}">
        <p14:creationId xmlns:p14="http://schemas.microsoft.com/office/powerpoint/2010/main" val="1521890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043BE8B4-D0F8-4899-B7A9-5285ADAAC25B}" type="slidenum">
              <a:rPr lang="en-US" smtClean="0"/>
              <a:pPr>
                <a:defRPr/>
              </a:pPr>
              <a:t>‹#›</a:t>
            </a:fld>
            <a:endParaRPr lang="en-US"/>
          </a:p>
        </p:txBody>
      </p:sp>
    </p:spTree>
    <p:extLst>
      <p:ext uri="{BB962C8B-B14F-4D97-AF65-F5344CB8AC3E}">
        <p14:creationId xmlns:p14="http://schemas.microsoft.com/office/powerpoint/2010/main" val="2818482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2"/>
          <p:cNvGrpSpPr>
            <a:grpSpLocks/>
          </p:cNvGrpSpPr>
          <p:nvPr/>
        </p:nvGrpSpPr>
        <p:grpSpPr bwMode="auto">
          <a:xfrm>
            <a:off x="-3238500" y="0"/>
            <a:ext cx="11925300" cy="3810000"/>
            <a:chOff x="-2040" y="0"/>
            <a:chExt cx="7512" cy="2400"/>
          </a:xfrm>
        </p:grpSpPr>
        <p:sp>
          <p:nvSpPr>
            <p:cNvPr id="8195"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pPr fontAlgn="base">
                <a:spcBef>
                  <a:spcPct val="0"/>
                </a:spcBef>
                <a:spcAft>
                  <a:spcPct val="0"/>
                </a:spcAft>
              </a:pPr>
              <a:endParaRPr lang="en-US" sz="2400">
                <a:solidFill>
                  <a:srgbClr val="000000"/>
                </a:solidFill>
                <a:latin typeface="Times New Roman" pitchFamily="18" charset="0"/>
              </a:endParaRPr>
            </a:p>
          </p:txBody>
        </p:sp>
        <p:sp>
          <p:nvSpPr>
            <p:cNvPr id="8196"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pPr fontAlgn="base">
                <a:spcBef>
                  <a:spcPct val="0"/>
                </a:spcBef>
                <a:spcAft>
                  <a:spcPct val="0"/>
                </a:spcAft>
              </a:pPr>
              <a:endParaRPr lang="en-US" sz="1800">
                <a:solidFill>
                  <a:srgbClr val="000000"/>
                </a:solidFill>
                <a:latin typeface="Arial" charset="0"/>
              </a:endParaRPr>
            </a:p>
          </p:txBody>
        </p:sp>
        <p:sp>
          <p:nvSpPr>
            <p:cNvPr id="8197" name="Line 5"/>
            <p:cNvSpPr>
              <a:spLocks noChangeShapeType="1"/>
            </p:cNvSpPr>
            <p:nvPr/>
          </p:nvSpPr>
          <p:spPr bwMode="auto">
            <a:xfrm>
              <a:off x="864" y="960"/>
              <a:ext cx="4608" cy="0"/>
            </a:xfrm>
            <a:prstGeom prst="line">
              <a:avLst/>
            </a:prstGeom>
            <a:noFill/>
            <a:ln w="12700">
              <a:solidFill>
                <a:schemeClr val="tx1"/>
              </a:solidFill>
              <a:round/>
              <a:headEnd/>
              <a:tailEnd/>
            </a:ln>
            <a:effectLst/>
          </p:spPr>
          <p:txBody>
            <a:bodyPr/>
            <a:lstStyle/>
            <a:p>
              <a:pPr fontAlgn="base">
                <a:spcBef>
                  <a:spcPct val="0"/>
                </a:spcBef>
                <a:spcAft>
                  <a:spcPct val="0"/>
                </a:spcAft>
              </a:pPr>
              <a:endParaRPr lang="en-US" sz="1800">
                <a:solidFill>
                  <a:srgbClr val="000000"/>
                </a:solidFill>
              </a:endParaRPr>
            </a:p>
          </p:txBody>
        </p:sp>
      </p:grpSp>
      <p:sp>
        <p:nvSpPr>
          <p:cNvPr id="8198" name="Rectangle 6"/>
          <p:cNvSpPr>
            <a:spLocks noGrp="1" noChangeArrowheads="1"/>
          </p:cNvSpPr>
          <p:nvPr>
            <p:ph type="title"/>
          </p:nvPr>
        </p:nvSpPr>
        <p:spPr bwMode="auto">
          <a:xfrm>
            <a:off x="1370014" y="301625"/>
            <a:ext cx="7313612"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8199" name="Rectangle 7"/>
          <p:cNvSpPr>
            <a:spLocks noGrp="1" noChangeArrowheads="1"/>
          </p:cNvSpPr>
          <p:nvPr>
            <p:ph type="body" idx="1"/>
          </p:nvPr>
        </p:nvSpPr>
        <p:spPr bwMode="auto">
          <a:xfrm>
            <a:off x="1370014" y="1827213"/>
            <a:ext cx="7313612"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200"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201"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pPr>
              <a:defRPr/>
            </a:pPr>
            <a:endParaRPr lang="en-US"/>
          </a:p>
        </p:txBody>
      </p:sp>
      <p:sp>
        <p:nvSpPr>
          <p:cNvPr id="8202"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99BCA4E-3AAD-4CD7-AE98-EEE19BCD8BBB}" type="slidenum">
              <a:rPr lang="en-US" smtClean="0"/>
              <a:pPr>
                <a:defRPr/>
              </a:pPr>
              <a:t>‹#›</a:t>
            </a:fld>
            <a:endParaRPr lang="en-US"/>
          </a:p>
        </p:txBody>
      </p:sp>
    </p:spTree>
    <p:extLst>
      <p:ext uri="{BB962C8B-B14F-4D97-AF65-F5344CB8AC3E}">
        <p14:creationId xmlns:p14="http://schemas.microsoft.com/office/powerpoint/2010/main" val="214132385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Arial" charset="0"/>
          <a:cs typeface="Arial" charset="0"/>
        </a:defRPr>
      </a:lvl2pPr>
      <a:lvl3pPr algn="l" rtl="0" eaLnBrk="1" fontAlgn="base" hangingPunct="1">
        <a:spcBef>
          <a:spcPct val="0"/>
        </a:spcBef>
        <a:spcAft>
          <a:spcPct val="0"/>
        </a:spcAft>
        <a:defRPr sz="3600">
          <a:solidFill>
            <a:schemeClr val="tx2"/>
          </a:solidFill>
          <a:latin typeface="Arial" charset="0"/>
          <a:cs typeface="Arial" charset="0"/>
        </a:defRPr>
      </a:lvl3pPr>
      <a:lvl4pPr algn="l" rtl="0" eaLnBrk="1" fontAlgn="base" hangingPunct="1">
        <a:spcBef>
          <a:spcPct val="0"/>
        </a:spcBef>
        <a:spcAft>
          <a:spcPct val="0"/>
        </a:spcAft>
        <a:defRPr sz="3600">
          <a:solidFill>
            <a:schemeClr val="tx2"/>
          </a:solidFill>
          <a:latin typeface="Arial" charset="0"/>
          <a:cs typeface="Arial" charset="0"/>
        </a:defRPr>
      </a:lvl4pPr>
      <a:lvl5pPr algn="l" rtl="0" eaLnBrk="1" fontAlgn="base" hangingPunct="1">
        <a:spcBef>
          <a:spcPct val="0"/>
        </a:spcBef>
        <a:spcAft>
          <a:spcPct val="0"/>
        </a:spcAft>
        <a:defRPr sz="3600">
          <a:solidFill>
            <a:schemeClr val="tx2"/>
          </a:solidFill>
          <a:latin typeface="Arial" charset="0"/>
          <a:cs typeface="Arial" charset="0"/>
        </a:defRPr>
      </a:lvl5pPr>
      <a:lvl6pPr marL="457200" algn="l" rtl="0" eaLnBrk="1" fontAlgn="base" hangingPunct="1">
        <a:spcBef>
          <a:spcPct val="0"/>
        </a:spcBef>
        <a:spcAft>
          <a:spcPct val="0"/>
        </a:spcAft>
        <a:defRPr sz="3600">
          <a:solidFill>
            <a:schemeClr val="tx2"/>
          </a:solidFill>
          <a:latin typeface="Arial" charset="0"/>
          <a:cs typeface="Arial" charset="0"/>
        </a:defRPr>
      </a:lvl6pPr>
      <a:lvl7pPr marL="914400" algn="l" rtl="0" eaLnBrk="1" fontAlgn="base" hangingPunct="1">
        <a:spcBef>
          <a:spcPct val="0"/>
        </a:spcBef>
        <a:spcAft>
          <a:spcPct val="0"/>
        </a:spcAft>
        <a:defRPr sz="3600">
          <a:solidFill>
            <a:schemeClr val="tx2"/>
          </a:solidFill>
          <a:latin typeface="Arial" charset="0"/>
          <a:cs typeface="Arial" charset="0"/>
        </a:defRPr>
      </a:lvl7pPr>
      <a:lvl8pPr marL="1371600" algn="l" rtl="0" eaLnBrk="1" fontAlgn="base" hangingPunct="1">
        <a:spcBef>
          <a:spcPct val="0"/>
        </a:spcBef>
        <a:spcAft>
          <a:spcPct val="0"/>
        </a:spcAft>
        <a:defRPr sz="3600">
          <a:solidFill>
            <a:schemeClr val="tx2"/>
          </a:solidFill>
          <a:latin typeface="Arial" charset="0"/>
          <a:cs typeface="Arial" charset="0"/>
        </a:defRPr>
      </a:lvl8pPr>
      <a:lvl9pPr marL="1828800" algn="l" rtl="0" eaLnBrk="1" fontAlgn="base" hangingPunct="1">
        <a:spcBef>
          <a:spcPct val="0"/>
        </a:spcBef>
        <a:spcAft>
          <a:spcPct val="0"/>
        </a:spcAft>
        <a:defRPr sz="36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2"/>
        </a:buClr>
        <a:buSzPct val="70000"/>
        <a:buFont typeface="Wingdings" pitchFamily="2" charset="2"/>
        <a:buChar char="l"/>
        <a:defRPr sz="2500">
          <a:solidFill>
            <a:schemeClr val="tx1"/>
          </a:solidFill>
          <a:latin typeface="+mn-lt"/>
          <a:cs typeface="+mn-cs"/>
        </a:defRPr>
      </a:lvl2pPr>
      <a:lvl3pPr marL="1143000" indent="-228600" algn="l" rtl="0" eaLnBrk="1" fontAlgn="base" hangingPunct="1">
        <a:spcBef>
          <a:spcPct val="20000"/>
        </a:spcBef>
        <a:spcAft>
          <a:spcPct val="0"/>
        </a:spcAft>
        <a:buClr>
          <a:schemeClr val="tx2"/>
        </a:buClr>
        <a:buSzPct val="65000"/>
        <a:buFont typeface="Wingdings" pitchFamily="2" charset="2"/>
        <a:buChar char="¡"/>
        <a:defRPr sz="2200">
          <a:solidFill>
            <a:schemeClr val="tx1"/>
          </a:solidFill>
          <a:latin typeface="+mn-lt"/>
          <a:cs typeface="+mn-cs"/>
        </a:defRPr>
      </a:lvl3pPr>
      <a:lvl4pPr marL="1600200" indent="-228600" algn="l" rtl="0" eaLnBrk="1" fontAlgn="base" hangingPunct="1">
        <a:spcBef>
          <a:spcPct val="20000"/>
        </a:spcBef>
        <a:spcAft>
          <a:spcPct val="0"/>
        </a:spcAft>
        <a:buClr>
          <a:schemeClr val="accent2"/>
        </a:buClr>
        <a:buSzPct val="70000"/>
        <a:buFont typeface="Wingdings" pitchFamily="2" charset="2"/>
        <a:buChar char="l"/>
        <a:defRPr sz="1900">
          <a:solidFill>
            <a:schemeClr val="tx1"/>
          </a:solidFill>
          <a:latin typeface="+mn-lt"/>
          <a:cs typeface="+mn-cs"/>
        </a:defRPr>
      </a:lvl4pPr>
      <a:lvl5pPr marL="20574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cs typeface="+mn-cs"/>
        </a:defRPr>
      </a:lvl5pPr>
      <a:lvl6pPr marL="25146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cs typeface="+mn-cs"/>
        </a:defRPr>
      </a:lvl6pPr>
      <a:lvl7pPr marL="29718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cs typeface="+mn-cs"/>
        </a:defRPr>
      </a:lvl7pPr>
      <a:lvl8pPr marL="34290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cs typeface="+mn-cs"/>
        </a:defRPr>
      </a:lvl8pPr>
      <a:lvl9pPr marL="3886200" indent="-228600" algn="l" rtl="0" eaLnBrk="1" fontAlgn="base" hangingPunct="1">
        <a:spcBef>
          <a:spcPct val="20000"/>
        </a:spcBef>
        <a:spcAft>
          <a:spcPct val="0"/>
        </a:spcAft>
        <a:buClr>
          <a:schemeClr val="tx2"/>
        </a:buClr>
        <a:buSzPct val="60000"/>
        <a:buFont typeface="Wingdings" pitchFamily="2" charset="2"/>
        <a:buChar char="¡"/>
        <a:defRPr sz="19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952500" y="2430840"/>
            <a:ext cx="7239000" cy="1569660"/>
          </a:xfrm>
          <a:noFill/>
        </p:spPr>
        <p:txBody>
          <a:bodyPr>
            <a:spAutoFit/>
          </a:bodyPr>
          <a:lstStyle/>
          <a:p>
            <a:pPr algn="ctr">
              <a:defRPr/>
            </a:pPr>
            <a:r>
              <a:rPr lang="en-US" b="1" dirty="0">
                <a:solidFill>
                  <a:schemeClr val="tx1"/>
                </a:solidFill>
              </a:rPr>
              <a:t>The New Testament Church</a:t>
            </a:r>
            <a:br>
              <a:rPr lang="en-US" sz="2400" b="1" dirty="0">
                <a:solidFill>
                  <a:schemeClr val="tx1"/>
                </a:solidFill>
              </a:rPr>
            </a:br>
            <a:r>
              <a:rPr lang="en-US" sz="2400" b="1" dirty="0">
                <a:solidFill>
                  <a:schemeClr val="tx1"/>
                </a:solidFill>
              </a:rPr>
              <a:t>(Part 6)</a:t>
            </a:r>
            <a:br>
              <a:rPr lang="en-US" dirty="0">
                <a:solidFill>
                  <a:schemeClr val="tx1"/>
                </a:solidFill>
              </a:rPr>
            </a:br>
            <a:r>
              <a:rPr lang="en-US" sz="3600" dirty="0">
                <a:solidFill>
                  <a:schemeClr val="tx1"/>
                </a:solidFill>
                <a:latin typeface="+mj-lt"/>
              </a:rPr>
              <a:t>Matthew 16:13-18</a:t>
            </a:r>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a:xfrm>
            <a:off x="775750" y="1676400"/>
            <a:ext cx="7595256" cy="2172903"/>
          </a:xfrm>
        </p:spPr>
        <p:txBody>
          <a:bodyPr wrap="square">
            <a:spAutoFit/>
          </a:bodyPr>
          <a:lstStyle/>
          <a:p>
            <a:pPr eaLnBrk="1" hangingPunct="1">
              <a:defRPr/>
            </a:pPr>
            <a:r>
              <a:rPr lang="en-US" sz="2600" b="1" dirty="0"/>
              <a:t>Worships according to the Scriptures:</a:t>
            </a:r>
          </a:p>
          <a:p>
            <a:pPr lvl="1" eaLnBrk="1" hangingPunct="1">
              <a:defRPr/>
            </a:pPr>
            <a:r>
              <a:rPr lang="en-US" sz="2600" dirty="0"/>
              <a:t>Singing. Matthew 26:30; Acts 16:25; </a:t>
            </a:r>
            <a:br>
              <a:rPr lang="en-US" sz="2600" dirty="0"/>
            </a:br>
            <a:r>
              <a:rPr lang="en-US" sz="2600" dirty="0"/>
              <a:t>Romans 15:9; 1 Corinthians 14:15;</a:t>
            </a:r>
            <a:br>
              <a:rPr lang="en-US" sz="2600" dirty="0"/>
            </a:br>
            <a:r>
              <a:rPr lang="en-US" sz="2600" dirty="0"/>
              <a:t>Ephesians 5:19; Colossians 3:16;</a:t>
            </a:r>
            <a:br>
              <a:rPr lang="en-US" sz="2600" dirty="0"/>
            </a:br>
            <a:r>
              <a:rPr lang="en-US" sz="2600" dirty="0"/>
              <a:t>Hebrews 2:12; 13:15; James 5:13</a:t>
            </a:r>
          </a:p>
        </p:txBody>
      </p:sp>
      <p:sp>
        <p:nvSpPr>
          <p:cNvPr id="6" name="Rectangle 2">
            <a:extLst>
              <a:ext uri="{FF2B5EF4-FFF2-40B4-BE49-F238E27FC236}">
                <a16:creationId xmlns:a16="http://schemas.microsoft.com/office/drawing/2014/main" id="{7E40405C-5EB7-98C0-4A0E-923950B6003C}"/>
              </a:ext>
            </a:extLst>
          </p:cNvPr>
          <p:cNvSpPr>
            <a:spLocks noGrp="1" noChangeArrowheads="1"/>
          </p:cNvSpPr>
          <p:nvPr>
            <p:ph type="title"/>
          </p:nvPr>
        </p:nvSpPr>
        <p:spPr>
          <a:xfrm>
            <a:off x="685800" y="602159"/>
            <a:ext cx="7772400" cy="769441"/>
          </a:xfrm>
          <a:noFill/>
        </p:spPr>
        <p:txBody>
          <a:bodyPr wrap="square">
            <a:spAutoFit/>
          </a:bodyPr>
          <a:lstStyle/>
          <a:p>
            <a:pPr algn="ctr" eaLnBrk="1" hangingPunct="1">
              <a:defRPr/>
            </a:pPr>
            <a:r>
              <a:rPr lang="en-US" sz="4400" b="1" dirty="0">
                <a:solidFill>
                  <a:schemeClr val="tx1"/>
                </a:solidFill>
              </a:rPr>
              <a:t>The New Testament Church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6387">
                                            <p:txEl>
                                              <p:pRg st="1" end="1"/>
                                            </p:txEl>
                                          </p:spTgt>
                                        </p:tgtEl>
                                        <p:attrNameLst>
                                          <p:attrName>style.visibility</p:attrName>
                                        </p:attrNameLst>
                                      </p:cBhvr>
                                      <p:to>
                                        <p:strVal val="visible"/>
                                      </p:to>
                                    </p:set>
                                    <p:anim calcmode="lin" valueType="num">
                                      <p:cBhvr additive="base">
                                        <p:cTn id="13" dur="500" fill="hold"/>
                                        <p:tgtEl>
                                          <p:spTgt spid="16387">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638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uiExpand="1" build="p" bldLvl="2"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3751796"/>
          </a:xfrm>
        </p:spPr>
        <p:txBody>
          <a:bodyPr>
            <a:spAutoFit/>
          </a:bodyPr>
          <a:lstStyle/>
          <a:p>
            <a:r>
              <a:rPr lang="en-US" i="1" dirty="0"/>
              <a:t>Definition: “</a:t>
            </a:r>
            <a:r>
              <a:rPr lang="en-US" i="1" dirty="0" err="1"/>
              <a:t>psallo</a:t>
            </a:r>
            <a:r>
              <a:rPr lang="en-US" i="1" dirty="0"/>
              <a:t>” (make melody)</a:t>
            </a:r>
            <a:r>
              <a:rPr lang="en-US" dirty="0"/>
              <a:t> </a:t>
            </a:r>
          </a:p>
          <a:p>
            <a:r>
              <a:rPr lang="en-US" dirty="0"/>
              <a:t>“a. to pluck off, pull out: b. to cause to vibrate by touching, to twang: to touch or strike the chord, to twang the strings of a musical instrument so that they gently vibrate … in the New Testament to sing a hymn, to celebrate the praises of God in song” (Thayer, page 675).</a:t>
            </a:r>
          </a:p>
        </p:txBody>
      </p:sp>
      <p:sp>
        <p:nvSpPr>
          <p:cNvPr id="5" name="TextBox 4"/>
          <p:cNvSpPr txBox="1"/>
          <p:nvPr/>
        </p:nvSpPr>
        <p:spPr>
          <a:xfrm>
            <a:off x="518480" y="6019800"/>
            <a:ext cx="8155757" cy="769441"/>
          </a:xfrm>
          <a:prstGeom prst="rect">
            <a:avLst/>
          </a:prstGeom>
          <a:solidFill>
            <a:schemeClr val="accent2"/>
          </a:solidFill>
        </p:spPr>
        <p:txBody>
          <a:bodyPr wrap="square" rtlCol="0">
            <a:spAutoFit/>
          </a:bodyPr>
          <a:lstStyle/>
          <a:p>
            <a:pPr algn="ctr"/>
            <a:r>
              <a:rPr lang="en-US" sz="4400" dirty="0"/>
              <a:t>The instrument is the heart!</a:t>
            </a:r>
          </a:p>
        </p:txBody>
      </p:sp>
      <p:sp>
        <p:nvSpPr>
          <p:cNvPr id="2" name="Text Box 3">
            <a:extLst>
              <a:ext uri="{FF2B5EF4-FFF2-40B4-BE49-F238E27FC236}">
                <a16:creationId xmlns:a16="http://schemas.microsoft.com/office/drawing/2014/main" id="{C5411C17-5AD6-63D1-ACFC-861C71EB26A9}"/>
              </a:ext>
            </a:extLst>
          </p:cNvPr>
          <p:cNvSpPr txBox="1">
            <a:spLocks noChangeArrowheads="1"/>
          </p:cNvSpPr>
          <p:nvPr/>
        </p:nvSpPr>
        <p:spPr bwMode="auto">
          <a:xfrm>
            <a:off x="381000" y="228600"/>
            <a:ext cx="8458200" cy="1446550"/>
          </a:xfrm>
          <a:prstGeom prst="rect">
            <a:avLst/>
          </a:prstGeom>
          <a:noFill/>
          <a:ln w="9525">
            <a:noFill/>
            <a:miter lim="800000"/>
            <a:headEnd/>
            <a:tailEnd/>
          </a:ln>
        </p:spPr>
        <p:txBody>
          <a:bodyPr wrap="square">
            <a:spAutoFit/>
          </a:bodyPr>
          <a:lstStyle/>
          <a:p>
            <a:pPr algn="ctr"/>
            <a:r>
              <a:rPr lang="en-US" sz="4400" b="1" dirty="0"/>
              <a:t>Instrumental Music In Worship</a:t>
            </a:r>
            <a:endParaRPr lang="en-US" sz="4400" b="1" i="1" dirty="0">
              <a:latin typeface="Comic Sans MS" pitchFamily="66"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5"/>
          <p:cNvSpPr>
            <a:spLocks noChangeArrowheads="1"/>
          </p:cNvSpPr>
          <p:nvPr/>
        </p:nvSpPr>
        <p:spPr bwMode="auto">
          <a:xfrm>
            <a:off x="2021115" y="2247453"/>
            <a:ext cx="5136341" cy="1077218"/>
          </a:xfrm>
          <a:prstGeom prst="rect">
            <a:avLst/>
          </a:prstGeom>
          <a:solidFill>
            <a:schemeClr val="accent2"/>
          </a:solidFill>
          <a:ln w="9525">
            <a:solidFill>
              <a:schemeClr val="tx1"/>
            </a:solidFill>
            <a:miter lim="800000"/>
            <a:headEnd/>
            <a:tailEnd/>
          </a:ln>
        </p:spPr>
        <p:txBody>
          <a:bodyPr wrap="none" anchor="ctr">
            <a:spAutoFit/>
          </a:bodyPr>
          <a:lstStyle/>
          <a:p>
            <a:pPr algn="ctr"/>
            <a:r>
              <a:rPr lang="en-US" sz="3200" b="1" dirty="0"/>
              <a:t>Is Not Authorized By </a:t>
            </a:r>
            <a:br>
              <a:rPr lang="en-US" sz="3200" b="1" dirty="0"/>
            </a:br>
            <a:r>
              <a:rPr lang="en-US" sz="3200" b="1" dirty="0"/>
              <a:t>The New Testament</a:t>
            </a:r>
          </a:p>
        </p:txBody>
      </p:sp>
      <p:sp>
        <p:nvSpPr>
          <p:cNvPr id="86023" name="Rectangle 7"/>
          <p:cNvSpPr>
            <a:spLocks noChangeArrowheads="1"/>
          </p:cNvSpPr>
          <p:nvPr/>
        </p:nvSpPr>
        <p:spPr bwMode="auto">
          <a:xfrm>
            <a:off x="134728" y="4489559"/>
            <a:ext cx="8874544" cy="1815882"/>
          </a:xfrm>
          <a:prstGeom prst="rect">
            <a:avLst/>
          </a:prstGeom>
          <a:solidFill>
            <a:schemeClr val="accent2"/>
          </a:solidFill>
          <a:ln w="9525">
            <a:solidFill>
              <a:schemeClr val="tx1"/>
            </a:solidFill>
            <a:miter lim="800000"/>
            <a:headEnd/>
            <a:tailEnd/>
          </a:ln>
        </p:spPr>
        <p:txBody>
          <a:bodyPr wrap="square" anchor="ctr">
            <a:spAutoFit/>
          </a:bodyPr>
          <a:lstStyle/>
          <a:p>
            <a:pPr algn="ctr"/>
            <a:r>
              <a:rPr lang="en-US" sz="2800" i="1" dirty="0"/>
              <a:t>“Man shall not live by bread alone, but by every</a:t>
            </a:r>
          </a:p>
          <a:p>
            <a:pPr algn="ctr"/>
            <a:r>
              <a:rPr lang="en-US" sz="2800" i="1" dirty="0"/>
              <a:t> word that proceedeth </a:t>
            </a:r>
          </a:p>
          <a:p>
            <a:pPr algn="ctr"/>
            <a:r>
              <a:rPr lang="en-US" sz="2800" i="1" dirty="0"/>
              <a:t>out of the mouth of God”</a:t>
            </a:r>
            <a:br>
              <a:rPr lang="en-US" sz="2800" dirty="0"/>
            </a:br>
            <a:r>
              <a:rPr lang="en-US" sz="2800" dirty="0"/>
              <a:t>(Deuteronomy 8:3; Matthew 4:4).</a:t>
            </a:r>
            <a:endParaRPr lang="en-US" sz="2800" dirty="0">
              <a:latin typeface="Times New Roman" pitchFamily="18" charset="0"/>
            </a:endParaRPr>
          </a:p>
        </p:txBody>
      </p:sp>
      <p:sp>
        <p:nvSpPr>
          <p:cNvPr id="2" name="Text Box 3">
            <a:extLst>
              <a:ext uri="{FF2B5EF4-FFF2-40B4-BE49-F238E27FC236}">
                <a16:creationId xmlns:a16="http://schemas.microsoft.com/office/drawing/2014/main" id="{EDED655F-E1AA-E8C4-D8E5-658458186668}"/>
              </a:ext>
            </a:extLst>
          </p:cNvPr>
          <p:cNvSpPr txBox="1">
            <a:spLocks noChangeArrowheads="1"/>
          </p:cNvSpPr>
          <p:nvPr/>
        </p:nvSpPr>
        <p:spPr bwMode="auto">
          <a:xfrm>
            <a:off x="974890" y="228600"/>
            <a:ext cx="7207577" cy="1446550"/>
          </a:xfrm>
          <a:prstGeom prst="rect">
            <a:avLst/>
          </a:prstGeom>
          <a:noFill/>
          <a:ln w="9525">
            <a:noFill/>
            <a:miter lim="800000"/>
            <a:headEnd/>
            <a:tailEnd/>
          </a:ln>
        </p:spPr>
        <p:txBody>
          <a:bodyPr wrap="square">
            <a:spAutoFit/>
          </a:bodyPr>
          <a:lstStyle/>
          <a:p>
            <a:pPr algn="ctr"/>
            <a:r>
              <a:rPr lang="en-US" sz="4400" b="1" dirty="0"/>
              <a:t>Instrumental Music In Worship</a:t>
            </a:r>
            <a:endParaRPr lang="en-US" sz="4400" b="1" i="1" dirty="0">
              <a:latin typeface="Comic Sans MS" pitchFamily="66"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3"/>
          <p:cNvSpPr txBox="1">
            <a:spLocks noChangeArrowheads="1"/>
          </p:cNvSpPr>
          <p:nvPr/>
        </p:nvSpPr>
        <p:spPr bwMode="auto">
          <a:xfrm>
            <a:off x="984319" y="228600"/>
            <a:ext cx="7226431" cy="1446550"/>
          </a:xfrm>
          <a:prstGeom prst="rect">
            <a:avLst/>
          </a:prstGeom>
          <a:noFill/>
          <a:ln w="9525">
            <a:noFill/>
            <a:miter lim="800000"/>
            <a:headEnd/>
            <a:tailEnd/>
          </a:ln>
        </p:spPr>
        <p:txBody>
          <a:bodyPr wrap="square">
            <a:spAutoFit/>
          </a:bodyPr>
          <a:lstStyle/>
          <a:p>
            <a:pPr algn="ctr"/>
            <a:r>
              <a:rPr lang="en-US" sz="4400" b="1" dirty="0"/>
              <a:t>Instrumental Music In Worship</a:t>
            </a:r>
            <a:endParaRPr lang="en-US" sz="4400" b="1" i="1" dirty="0">
              <a:latin typeface="Comic Sans MS" pitchFamily="66" charset="0"/>
            </a:endParaRPr>
          </a:p>
        </p:txBody>
      </p:sp>
      <p:sp>
        <p:nvSpPr>
          <p:cNvPr id="3078" name="Rectangle 6"/>
          <p:cNvSpPr>
            <a:spLocks noChangeArrowheads="1"/>
          </p:cNvSpPr>
          <p:nvPr/>
        </p:nvSpPr>
        <p:spPr bwMode="auto">
          <a:xfrm>
            <a:off x="768334" y="2297788"/>
            <a:ext cx="7645043" cy="584775"/>
          </a:xfrm>
          <a:prstGeom prst="rect">
            <a:avLst/>
          </a:prstGeom>
          <a:solidFill>
            <a:schemeClr val="accent2"/>
          </a:solidFill>
          <a:ln w="9525">
            <a:solidFill>
              <a:schemeClr val="tx1"/>
            </a:solidFill>
            <a:miter lim="800000"/>
            <a:headEnd/>
            <a:tailEnd/>
          </a:ln>
        </p:spPr>
        <p:txBody>
          <a:bodyPr wrap="none" anchor="ctr">
            <a:spAutoFit/>
          </a:bodyPr>
          <a:lstStyle/>
          <a:p>
            <a:pPr algn="ctr"/>
            <a:r>
              <a:rPr lang="en-US" sz="3200" b="1" dirty="0"/>
              <a:t>The Silence of God is Prohibitive</a:t>
            </a:r>
          </a:p>
        </p:txBody>
      </p:sp>
      <p:sp>
        <p:nvSpPr>
          <p:cNvPr id="86023" name="Rectangle 7"/>
          <p:cNvSpPr>
            <a:spLocks noChangeArrowheads="1"/>
          </p:cNvSpPr>
          <p:nvPr/>
        </p:nvSpPr>
        <p:spPr bwMode="auto">
          <a:xfrm>
            <a:off x="593402" y="3629443"/>
            <a:ext cx="3858768" cy="1938992"/>
          </a:xfrm>
          <a:prstGeom prst="rect">
            <a:avLst/>
          </a:prstGeom>
          <a:solidFill>
            <a:schemeClr val="accent2"/>
          </a:solidFill>
          <a:ln w="9525">
            <a:solidFill>
              <a:schemeClr val="tx1"/>
            </a:solidFill>
            <a:miter lim="800000"/>
            <a:headEnd/>
            <a:tailEnd/>
          </a:ln>
        </p:spPr>
        <p:txBody>
          <a:bodyPr wrap="none" anchor="ctr">
            <a:spAutoFit/>
          </a:bodyPr>
          <a:lstStyle/>
          <a:p>
            <a:pPr algn="ctr"/>
            <a:r>
              <a:rPr lang="en-US" sz="3200" b="1" u="sng" dirty="0">
                <a:latin typeface="Times New Roman" pitchFamily="18" charset="0"/>
              </a:rPr>
              <a:t>Hebrews 7:14</a:t>
            </a:r>
          </a:p>
          <a:p>
            <a:pPr algn="ctr"/>
            <a:endParaRPr lang="en-US" sz="3200" b="1" dirty="0">
              <a:latin typeface="Times New Roman" pitchFamily="18" charset="0"/>
            </a:endParaRPr>
          </a:p>
          <a:p>
            <a:pPr algn="ctr"/>
            <a:r>
              <a:rPr lang="en-US" sz="2800" dirty="0">
                <a:latin typeface="Times New Roman" pitchFamily="18" charset="0"/>
              </a:rPr>
              <a:t>Moses spoke NOTHING</a:t>
            </a:r>
          </a:p>
          <a:p>
            <a:pPr algn="ctr"/>
            <a:r>
              <a:rPr lang="en-US" sz="2800" dirty="0">
                <a:latin typeface="Times New Roman" pitchFamily="18" charset="0"/>
              </a:rPr>
              <a:t>about the tribe of JUDAH</a:t>
            </a:r>
          </a:p>
        </p:txBody>
      </p:sp>
      <p:sp>
        <p:nvSpPr>
          <p:cNvPr id="86024" name="Rectangle 8"/>
          <p:cNvSpPr>
            <a:spLocks noChangeArrowheads="1"/>
          </p:cNvSpPr>
          <p:nvPr/>
        </p:nvSpPr>
        <p:spPr bwMode="auto">
          <a:xfrm>
            <a:off x="4691831" y="3629443"/>
            <a:ext cx="3858283" cy="2800767"/>
          </a:xfrm>
          <a:prstGeom prst="rect">
            <a:avLst/>
          </a:prstGeom>
          <a:solidFill>
            <a:schemeClr val="accent2"/>
          </a:solidFill>
          <a:ln w="9525">
            <a:solidFill>
              <a:schemeClr val="tx1"/>
            </a:solidFill>
            <a:miter lim="800000"/>
            <a:headEnd/>
            <a:tailEnd/>
          </a:ln>
        </p:spPr>
        <p:txBody>
          <a:bodyPr wrap="square" anchor="ctr">
            <a:spAutoFit/>
          </a:bodyPr>
          <a:lstStyle/>
          <a:p>
            <a:pPr algn="ctr"/>
            <a:r>
              <a:rPr lang="en-US" sz="3200" b="1" u="sng" dirty="0">
                <a:latin typeface="Times New Roman" pitchFamily="18" charset="0"/>
              </a:rPr>
              <a:t>God Did Not Say:</a:t>
            </a:r>
          </a:p>
          <a:p>
            <a:pPr algn="ctr"/>
            <a:endParaRPr lang="en-US" sz="3200" dirty="0">
              <a:latin typeface="Times New Roman" pitchFamily="18" charset="0"/>
            </a:endParaRPr>
          </a:p>
          <a:p>
            <a:r>
              <a:rPr lang="en-US" sz="3200" dirty="0">
                <a:latin typeface="Times New Roman" pitchFamily="18" charset="0"/>
              </a:rPr>
              <a:t>Not to use strange fire</a:t>
            </a:r>
            <a:br>
              <a:rPr lang="en-US" sz="3200" dirty="0">
                <a:latin typeface="Times New Roman" pitchFamily="18" charset="0"/>
              </a:rPr>
            </a:br>
            <a:r>
              <a:rPr lang="en-US" sz="2400" b="1" dirty="0">
                <a:latin typeface="Times New Roman" pitchFamily="18" charset="0"/>
              </a:rPr>
              <a:t>(Leviticus 10)</a:t>
            </a:r>
            <a:endParaRPr lang="en-US" sz="4000" b="1" dirty="0">
              <a:latin typeface="Times New Roman" pitchFamily="18" charset="0"/>
            </a:endParaRPr>
          </a:p>
          <a:p>
            <a:r>
              <a:rPr lang="en-US" sz="3200" dirty="0">
                <a:latin typeface="Times New Roman" pitchFamily="18" charset="0"/>
              </a:rPr>
              <a:t>Not to use oak wood</a:t>
            </a:r>
            <a:br>
              <a:rPr lang="en-US" sz="3200" dirty="0">
                <a:latin typeface="Times New Roman" pitchFamily="18" charset="0"/>
              </a:rPr>
            </a:br>
            <a:r>
              <a:rPr lang="en-US" sz="2400" b="1" dirty="0">
                <a:latin typeface="Times New Roman" pitchFamily="18" charset="0"/>
              </a:rPr>
              <a:t>(Genesis 6)</a:t>
            </a:r>
            <a:endParaRPr lang="en-US" sz="2800" b="1" dirty="0">
              <a:latin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2"/>
          <p:cNvSpPr txBox="1">
            <a:spLocks noChangeArrowheads="1"/>
          </p:cNvSpPr>
          <p:nvPr/>
        </p:nvSpPr>
        <p:spPr bwMode="auto">
          <a:xfrm>
            <a:off x="419100" y="161925"/>
            <a:ext cx="8534400" cy="1446550"/>
          </a:xfrm>
          <a:prstGeom prst="rect">
            <a:avLst/>
          </a:prstGeom>
          <a:noFill/>
          <a:ln w="38100" cmpd="dbl">
            <a:noFill/>
            <a:miter lim="800000"/>
            <a:headEnd/>
            <a:tailEnd/>
          </a:ln>
          <a:effectLst/>
        </p:spPr>
        <p:txBody>
          <a:bodyPr wrap="square">
            <a:spAutoFit/>
          </a:bodyPr>
          <a:lstStyle/>
          <a:p>
            <a:pPr algn="ctr">
              <a:defRPr/>
            </a:pPr>
            <a:r>
              <a:rPr lang="en-US" sz="4400" b="1" dirty="0"/>
              <a:t>History Of Instrumental Music In Worship</a:t>
            </a:r>
          </a:p>
        </p:txBody>
      </p:sp>
      <p:sp>
        <p:nvSpPr>
          <p:cNvPr id="62468" name="Text Box 4"/>
          <p:cNvSpPr txBox="1">
            <a:spLocks noChangeArrowheads="1"/>
          </p:cNvSpPr>
          <p:nvPr/>
        </p:nvSpPr>
        <p:spPr bwMode="auto">
          <a:xfrm>
            <a:off x="134330" y="1958974"/>
            <a:ext cx="8915400" cy="4339650"/>
          </a:xfrm>
          <a:prstGeom prst="rect">
            <a:avLst/>
          </a:prstGeom>
          <a:noFill/>
          <a:ln w="9525">
            <a:noFill/>
            <a:miter lim="800000"/>
            <a:headEnd/>
            <a:tailEnd/>
          </a:ln>
          <a:effectLst/>
        </p:spPr>
        <p:txBody>
          <a:bodyPr wrap="square">
            <a:spAutoFit/>
          </a:bodyPr>
          <a:lstStyle/>
          <a:p>
            <a:r>
              <a:rPr lang="en-US" sz="3600" dirty="0"/>
              <a:t>“The Greek word </a:t>
            </a:r>
            <a:r>
              <a:rPr lang="en-US" sz="3600" i="1" dirty="0"/>
              <a:t>‘</a:t>
            </a:r>
            <a:r>
              <a:rPr lang="en-US" sz="3600" i="1" dirty="0" err="1"/>
              <a:t>psallo</a:t>
            </a:r>
            <a:r>
              <a:rPr lang="en-US" sz="3600" i="1" dirty="0"/>
              <a:t>’ </a:t>
            </a:r>
            <a:r>
              <a:rPr lang="en-US" sz="3600" dirty="0"/>
              <a:t>is applied among the Greeks of modern times exclusively to sacred music, which in the Eastern Church has never been any other than vocal, instrumental music being unknown in that church, as it was in the primitive church …”</a:t>
            </a:r>
            <a:r>
              <a:rPr lang="en-US" sz="2400" dirty="0"/>
              <a:t> </a:t>
            </a:r>
            <a:r>
              <a:rPr lang="en-US" sz="2400" i="1" dirty="0"/>
              <a:t>(McClintock and Strong</a:t>
            </a:r>
            <a:r>
              <a:rPr lang="en-US" sz="2400" dirty="0"/>
              <a:t>, Volume 8, page 739).</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Text Box 4"/>
          <p:cNvSpPr txBox="1">
            <a:spLocks noChangeArrowheads="1"/>
          </p:cNvSpPr>
          <p:nvPr/>
        </p:nvSpPr>
        <p:spPr bwMode="auto">
          <a:xfrm>
            <a:off x="134330" y="2025650"/>
            <a:ext cx="8915400" cy="4339650"/>
          </a:xfrm>
          <a:prstGeom prst="rect">
            <a:avLst/>
          </a:prstGeom>
          <a:noFill/>
          <a:ln w="9525">
            <a:noFill/>
            <a:miter lim="800000"/>
            <a:headEnd/>
            <a:tailEnd/>
          </a:ln>
          <a:effectLst/>
        </p:spPr>
        <p:txBody>
          <a:bodyPr wrap="square">
            <a:spAutoFit/>
          </a:bodyPr>
          <a:lstStyle/>
          <a:p>
            <a:r>
              <a:rPr lang="en-US" sz="3600" dirty="0"/>
              <a:t>“It is not, therefore, strange that instrumental music was not heard in their congregational services … In the early church the whole congregation joined in the singing, but instrumental music did not accompany the praise”</a:t>
            </a:r>
            <a:br>
              <a:rPr lang="en-US" sz="3600" dirty="0"/>
            </a:br>
            <a:r>
              <a:rPr lang="en-US" sz="2400" dirty="0"/>
              <a:t>(W. D. Killen, </a:t>
            </a:r>
            <a:r>
              <a:rPr lang="en-US" sz="2400" i="1" dirty="0"/>
              <a:t>The Ancient Church</a:t>
            </a:r>
            <a:r>
              <a:rPr lang="en-US" sz="2400" dirty="0"/>
              <a:t>, pages 193, 423).</a:t>
            </a:r>
          </a:p>
        </p:txBody>
      </p:sp>
      <p:sp>
        <p:nvSpPr>
          <p:cNvPr id="2" name="Text Box 2">
            <a:extLst>
              <a:ext uri="{FF2B5EF4-FFF2-40B4-BE49-F238E27FC236}">
                <a16:creationId xmlns:a16="http://schemas.microsoft.com/office/drawing/2014/main" id="{EA6D92B3-4175-12F5-5FC6-774F9A081A8A}"/>
              </a:ext>
            </a:extLst>
          </p:cNvPr>
          <p:cNvSpPr txBox="1">
            <a:spLocks noChangeArrowheads="1"/>
          </p:cNvSpPr>
          <p:nvPr/>
        </p:nvSpPr>
        <p:spPr bwMode="auto">
          <a:xfrm>
            <a:off x="419100" y="161925"/>
            <a:ext cx="8534400" cy="1446550"/>
          </a:xfrm>
          <a:prstGeom prst="rect">
            <a:avLst/>
          </a:prstGeom>
          <a:noFill/>
          <a:ln w="38100" cmpd="dbl">
            <a:noFill/>
            <a:miter lim="800000"/>
            <a:headEnd/>
            <a:tailEnd/>
          </a:ln>
          <a:effectLst/>
        </p:spPr>
        <p:txBody>
          <a:bodyPr wrap="square">
            <a:spAutoFit/>
          </a:bodyPr>
          <a:lstStyle/>
          <a:p>
            <a:pPr algn="ctr">
              <a:defRPr/>
            </a:pPr>
            <a:r>
              <a:rPr lang="en-US" sz="4400" b="1" dirty="0"/>
              <a:t>History Of Instrumental Music In Worship</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Text Box 4"/>
          <p:cNvSpPr txBox="1">
            <a:spLocks noChangeArrowheads="1"/>
          </p:cNvSpPr>
          <p:nvPr/>
        </p:nvSpPr>
        <p:spPr bwMode="auto">
          <a:xfrm>
            <a:off x="124903" y="1943100"/>
            <a:ext cx="8915400" cy="4031873"/>
          </a:xfrm>
          <a:prstGeom prst="rect">
            <a:avLst/>
          </a:prstGeom>
          <a:noFill/>
          <a:ln w="9525">
            <a:noFill/>
            <a:miter lim="800000"/>
            <a:headEnd/>
            <a:tailEnd/>
          </a:ln>
          <a:effectLst/>
        </p:spPr>
        <p:txBody>
          <a:bodyPr wrap="square">
            <a:spAutoFit/>
          </a:bodyPr>
          <a:lstStyle/>
          <a:p>
            <a:r>
              <a:rPr lang="en-US" sz="3200" i="1" dirty="0"/>
              <a:t>The American Encyclopedia </a:t>
            </a:r>
            <a:r>
              <a:rPr lang="en-US" sz="3200" dirty="0"/>
              <a:t>says, “Pope Vitalian is related to have first introduced organs into some of the churches of Western Europe about 670 but the earliest trustworthy account is that of one sent as a present by the Greek emperor Constantine </a:t>
            </a:r>
            <a:r>
              <a:rPr lang="en-US" sz="3200" dirty="0" err="1"/>
              <a:t>Copronymus</a:t>
            </a:r>
            <a:r>
              <a:rPr lang="en-US" sz="3200" dirty="0"/>
              <a:t> to Pepin, king of Franks in 755” </a:t>
            </a:r>
            <a:r>
              <a:rPr lang="en-US" sz="2400" dirty="0"/>
              <a:t>(Volume 12, page 688).</a:t>
            </a:r>
          </a:p>
        </p:txBody>
      </p:sp>
      <p:sp>
        <p:nvSpPr>
          <p:cNvPr id="2" name="Text Box 2">
            <a:extLst>
              <a:ext uri="{FF2B5EF4-FFF2-40B4-BE49-F238E27FC236}">
                <a16:creationId xmlns:a16="http://schemas.microsoft.com/office/drawing/2014/main" id="{7CDAD5DE-C384-C14B-2A0B-65E25067E4E3}"/>
              </a:ext>
            </a:extLst>
          </p:cNvPr>
          <p:cNvSpPr txBox="1">
            <a:spLocks noChangeArrowheads="1"/>
          </p:cNvSpPr>
          <p:nvPr/>
        </p:nvSpPr>
        <p:spPr bwMode="auto">
          <a:xfrm>
            <a:off x="419100" y="161925"/>
            <a:ext cx="8534400" cy="1446550"/>
          </a:xfrm>
          <a:prstGeom prst="rect">
            <a:avLst/>
          </a:prstGeom>
          <a:noFill/>
          <a:ln w="38100" cmpd="dbl">
            <a:noFill/>
            <a:miter lim="800000"/>
            <a:headEnd/>
            <a:tailEnd/>
          </a:ln>
          <a:effectLst/>
        </p:spPr>
        <p:txBody>
          <a:bodyPr wrap="square">
            <a:spAutoFit/>
          </a:bodyPr>
          <a:lstStyle/>
          <a:p>
            <a:pPr algn="ctr">
              <a:defRPr/>
            </a:pPr>
            <a:r>
              <a:rPr lang="en-US" sz="4400" b="1" dirty="0"/>
              <a:t>History Of Instrumental Music In Worship</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Text Box 4"/>
          <p:cNvSpPr txBox="1">
            <a:spLocks noChangeArrowheads="1"/>
          </p:cNvSpPr>
          <p:nvPr/>
        </p:nvSpPr>
        <p:spPr bwMode="auto">
          <a:xfrm>
            <a:off x="794993" y="1981200"/>
            <a:ext cx="7547729" cy="2862322"/>
          </a:xfrm>
          <a:prstGeom prst="rect">
            <a:avLst/>
          </a:prstGeom>
          <a:noFill/>
          <a:ln w="9525">
            <a:noFill/>
            <a:miter lim="800000"/>
            <a:headEnd/>
            <a:tailEnd/>
          </a:ln>
          <a:effectLst/>
        </p:spPr>
        <p:txBody>
          <a:bodyPr wrap="square">
            <a:spAutoFit/>
          </a:bodyPr>
          <a:lstStyle/>
          <a:p>
            <a:r>
              <a:rPr lang="en-US" sz="3600" dirty="0"/>
              <a:t>The </a:t>
            </a:r>
            <a:r>
              <a:rPr lang="en-US" sz="3600" i="1" dirty="0"/>
              <a:t>Chambers Encyclopedia </a:t>
            </a:r>
            <a:r>
              <a:rPr lang="en-US" sz="3600" dirty="0"/>
              <a:t>(Volume 7, page 112) says, “The organ is said to have been introduced into church music by Pope Vitalian in 666 A.D.”</a:t>
            </a:r>
          </a:p>
        </p:txBody>
      </p:sp>
      <p:sp>
        <p:nvSpPr>
          <p:cNvPr id="2" name="Text Box 2">
            <a:extLst>
              <a:ext uri="{FF2B5EF4-FFF2-40B4-BE49-F238E27FC236}">
                <a16:creationId xmlns:a16="http://schemas.microsoft.com/office/drawing/2014/main" id="{2DFF4396-7052-CA87-6747-132505E2DA99}"/>
              </a:ext>
            </a:extLst>
          </p:cNvPr>
          <p:cNvSpPr txBox="1">
            <a:spLocks noChangeArrowheads="1"/>
          </p:cNvSpPr>
          <p:nvPr/>
        </p:nvSpPr>
        <p:spPr bwMode="auto">
          <a:xfrm>
            <a:off x="419100" y="161925"/>
            <a:ext cx="8534400" cy="1446550"/>
          </a:xfrm>
          <a:prstGeom prst="rect">
            <a:avLst/>
          </a:prstGeom>
          <a:noFill/>
          <a:ln w="38100" cmpd="dbl">
            <a:noFill/>
            <a:miter lim="800000"/>
            <a:headEnd/>
            <a:tailEnd/>
          </a:ln>
          <a:effectLst/>
        </p:spPr>
        <p:txBody>
          <a:bodyPr wrap="square">
            <a:spAutoFit/>
          </a:bodyPr>
          <a:lstStyle/>
          <a:p>
            <a:pPr algn="ctr">
              <a:defRPr/>
            </a:pPr>
            <a:r>
              <a:rPr lang="en-US" sz="4400" b="1" dirty="0"/>
              <a:t>History Of Instrumental Music In Worship</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1921639"/>
            <a:ext cx="8229600" cy="4524315"/>
          </a:xfrm>
          <a:prstGeom prst="rect">
            <a:avLst/>
          </a:prstGeom>
        </p:spPr>
        <p:txBody>
          <a:bodyPr wrap="square">
            <a:spAutoFit/>
          </a:bodyPr>
          <a:lstStyle/>
          <a:p>
            <a:r>
              <a:rPr lang="en-US" sz="3200" dirty="0"/>
              <a:t>John Calvin, founder of the Presbyterian Church and an able student of Augustine’s doctrine, said, “Musical instruments in celebrating the praises of God would be no more suitable than the burning of incense, lighting up of lamps, and the restoration of the other shadows of the law” (Comment on Psalms 33).</a:t>
            </a:r>
          </a:p>
        </p:txBody>
      </p:sp>
      <p:sp>
        <p:nvSpPr>
          <p:cNvPr id="2" name="Text Box 2">
            <a:extLst>
              <a:ext uri="{FF2B5EF4-FFF2-40B4-BE49-F238E27FC236}">
                <a16:creationId xmlns:a16="http://schemas.microsoft.com/office/drawing/2014/main" id="{F611E782-C991-D054-D7E6-295D510F10E1}"/>
              </a:ext>
            </a:extLst>
          </p:cNvPr>
          <p:cNvSpPr txBox="1">
            <a:spLocks noChangeArrowheads="1"/>
          </p:cNvSpPr>
          <p:nvPr/>
        </p:nvSpPr>
        <p:spPr bwMode="auto">
          <a:xfrm>
            <a:off x="419100" y="161925"/>
            <a:ext cx="8534400" cy="1446550"/>
          </a:xfrm>
          <a:prstGeom prst="rect">
            <a:avLst/>
          </a:prstGeom>
          <a:noFill/>
          <a:ln w="38100" cmpd="dbl">
            <a:noFill/>
            <a:miter lim="800000"/>
            <a:headEnd/>
            <a:tailEnd/>
          </a:ln>
          <a:effectLst/>
        </p:spPr>
        <p:txBody>
          <a:bodyPr wrap="square">
            <a:spAutoFit/>
          </a:bodyPr>
          <a:lstStyle/>
          <a:p>
            <a:pPr algn="ctr">
              <a:defRPr/>
            </a:pPr>
            <a:r>
              <a:rPr lang="en-US" sz="4400" b="1" dirty="0"/>
              <a:t>History Of Instrumental Music In Worship</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26952" y="798294"/>
            <a:ext cx="7313612" cy="646331"/>
          </a:xfrm>
          <a:noFill/>
        </p:spPr>
        <p:txBody>
          <a:bodyPr>
            <a:spAutoFit/>
          </a:bodyPr>
          <a:lstStyle/>
          <a:p>
            <a:pPr algn="ctr" eaLnBrk="1" hangingPunct="1">
              <a:defRPr/>
            </a:pPr>
            <a:r>
              <a:rPr lang="en-US" b="1" dirty="0">
                <a:solidFill>
                  <a:schemeClr val="tx1"/>
                </a:solidFill>
              </a:rPr>
              <a:t>The New Testament Church</a:t>
            </a:r>
          </a:p>
        </p:txBody>
      </p:sp>
      <p:sp>
        <p:nvSpPr>
          <p:cNvPr id="10243" name="Rectangle 3"/>
          <p:cNvSpPr>
            <a:spLocks noGrp="1" noChangeArrowheads="1"/>
          </p:cNvSpPr>
          <p:nvPr>
            <p:ph idx="1"/>
          </p:nvPr>
        </p:nvSpPr>
        <p:spPr>
          <a:xfrm>
            <a:off x="541651" y="1676400"/>
            <a:ext cx="8264526" cy="4918269"/>
          </a:xfrm>
        </p:spPr>
        <p:txBody>
          <a:bodyPr wrap="square">
            <a:spAutoFit/>
          </a:bodyPr>
          <a:lstStyle/>
          <a:p>
            <a:pPr eaLnBrk="1" hangingPunct="1">
              <a:lnSpc>
                <a:spcPct val="90000"/>
              </a:lnSpc>
              <a:defRPr/>
            </a:pPr>
            <a:r>
              <a:rPr lang="en-US" sz="2800" b="1" dirty="0"/>
              <a:t>Founded upon Jesus Christ, the Son of God.</a:t>
            </a:r>
            <a:r>
              <a:rPr lang="en-US" sz="2800" dirty="0"/>
              <a:t> Matthew 16:18; 1 Corinthians 3:11; </a:t>
            </a:r>
            <a:br>
              <a:rPr lang="en-US" sz="2800" dirty="0"/>
            </a:br>
            <a:r>
              <a:rPr lang="en-US" sz="2800" dirty="0"/>
              <a:t>1 Corinthians. 2:2</a:t>
            </a:r>
          </a:p>
          <a:p>
            <a:pPr eaLnBrk="1" hangingPunct="1">
              <a:lnSpc>
                <a:spcPct val="90000"/>
              </a:lnSpc>
              <a:defRPr/>
            </a:pPr>
            <a:r>
              <a:rPr lang="en-US" sz="2800" b="1" dirty="0"/>
              <a:t>Began in Jerusalem about 33 A.D.</a:t>
            </a:r>
            <a:br>
              <a:rPr lang="en-US" sz="2800" b="1" dirty="0"/>
            </a:br>
            <a:r>
              <a:rPr lang="en-US" sz="2800" dirty="0"/>
              <a:t>Isaiah 2:3; Matthew 3:2; Matthew 4:17; Mark 1:14-15; Luke 10:9; Matthew 10:7; Mark 9:1; Luke 24:44ff; Acts 1:6-8; </a:t>
            </a:r>
            <a:br>
              <a:rPr lang="en-US" sz="2800" dirty="0"/>
            </a:br>
            <a:r>
              <a:rPr lang="en-US" sz="2800" dirty="0"/>
              <a:t>2:1-4,47; 11:15</a:t>
            </a:r>
          </a:p>
          <a:p>
            <a:pPr eaLnBrk="1" hangingPunct="1">
              <a:lnSpc>
                <a:spcPct val="90000"/>
              </a:lnSpc>
              <a:defRPr/>
            </a:pPr>
            <a:r>
              <a:rPr lang="en-US" sz="2800" b="1" dirty="0"/>
              <a:t>Christ is its head and only source of authority.</a:t>
            </a:r>
            <a:r>
              <a:rPr lang="en-US" sz="2800" dirty="0"/>
              <a:t> Matthew 28:19;</a:t>
            </a:r>
            <a:br>
              <a:rPr lang="en-US" sz="2800" dirty="0"/>
            </a:br>
            <a:r>
              <a:rPr lang="en-US" sz="2800" dirty="0"/>
              <a:t>Ephesians 1:22-23; Matthew 21:23-27; Matthew 7:21; Luke 6:46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bldLvl="2"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936380" y="798294"/>
            <a:ext cx="7313612" cy="646331"/>
          </a:xfrm>
          <a:noFill/>
        </p:spPr>
        <p:txBody>
          <a:bodyPr>
            <a:spAutoFit/>
          </a:bodyPr>
          <a:lstStyle/>
          <a:p>
            <a:pPr algn="ctr" eaLnBrk="1" hangingPunct="1">
              <a:defRPr/>
            </a:pPr>
            <a:r>
              <a:rPr lang="en-US" b="1" dirty="0">
                <a:solidFill>
                  <a:schemeClr val="tx1"/>
                </a:solidFill>
              </a:rPr>
              <a:t>The New Testament Church</a:t>
            </a:r>
          </a:p>
        </p:txBody>
      </p:sp>
      <p:sp>
        <p:nvSpPr>
          <p:cNvPr id="11267" name="Rectangle 3"/>
          <p:cNvSpPr>
            <a:spLocks noGrp="1" noChangeArrowheads="1"/>
          </p:cNvSpPr>
          <p:nvPr>
            <p:ph idx="1"/>
          </p:nvPr>
        </p:nvSpPr>
        <p:spPr>
          <a:xfrm>
            <a:off x="190500" y="1727200"/>
            <a:ext cx="8763000" cy="3022366"/>
          </a:xfrm>
        </p:spPr>
        <p:txBody>
          <a:bodyPr>
            <a:spAutoFit/>
          </a:bodyPr>
          <a:lstStyle/>
          <a:p>
            <a:pPr eaLnBrk="1" hangingPunct="1">
              <a:defRPr/>
            </a:pPr>
            <a:r>
              <a:rPr lang="en-US" sz="2800" b="1" dirty="0"/>
              <a:t>Organized after the divine pattern.</a:t>
            </a:r>
          </a:p>
          <a:p>
            <a:pPr marL="0" indent="0" eaLnBrk="1" hangingPunct="1">
              <a:buNone/>
              <a:defRPr/>
            </a:pPr>
            <a:r>
              <a:rPr lang="en-US" sz="2800" b="1" dirty="0"/>
              <a:t>	</a:t>
            </a:r>
            <a:r>
              <a:rPr lang="en-US" sz="2800" dirty="0"/>
              <a:t>Philippians 1:1</a:t>
            </a:r>
          </a:p>
          <a:p>
            <a:pPr lvl="1" eaLnBrk="1" hangingPunct="1">
              <a:defRPr/>
            </a:pPr>
            <a:r>
              <a:rPr lang="en-US" sz="2800" dirty="0"/>
              <a:t>Elders: Acts 14:23; 20:28; 1 Peter 5:1ff; </a:t>
            </a:r>
            <a:br>
              <a:rPr lang="en-US" sz="2800" dirty="0"/>
            </a:br>
            <a:r>
              <a:rPr lang="en-US" sz="2800" dirty="0"/>
              <a:t>1 Timothy 3:1-7; Titus 1:5-7</a:t>
            </a:r>
          </a:p>
          <a:p>
            <a:pPr lvl="1" eaLnBrk="1" hangingPunct="1">
              <a:defRPr/>
            </a:pPr>
            <a:r>
              <a:rPr lang="en-US" sz="2800" dirty="0"/>
              <a:t>Deacons: 1 Timothy 3:8-13</a:t>
            </a:r>
          </a:p>
          <a:p>
            <a:pPr lvl="1" eaLnBrk="1" hangingPunct="1">
              <a:defRPr/>
            </a:pPr>
            <a:r>
              <a:rPr lang="en-US" sz="2800" dirty="0"/>
              <a:t>Members: 1 Corinthians 12:12ff</a:t>
            </a:r>
          </a:p>
        </p:txBody>
      </p:sp>
      <p:sp>
        <p:nvSpPr>
          <p:cNvPr id="2" name="TextBox 1">
            <a:extLst>
              <a:ext uri="{FF2B5EF4-FFF2-40B4-BE49-F238E27FC236}">
                <a16:creationId xmlns:a16="http://schemas.microsoft.com/office/drawing/2014/main" id="{A57FA4F2-9F24-E1C7-072D-688EB8873670}"/>
              </a:ext>
            </a:extLst>
          </p:cNvPr>
          <p:cNvSpPr txBox="1"/>
          <p:nvPr/>
        </p:nvSpPr>
        <p:spPr>
          <a:xfrm>
            <a:off x="190500" y="4981230"/>
            <a:ext cx="8763001" cy="1631216"/>
          </a:xfrm>
          <a:prstGeom prst="rect">
            <a:avLst/>
          </a:prstGeom>
          <a:noFill/>
        </p:spPr>
        <p:txBody>
          <a:bodyPr wrap="square" rtlCol="0">
            <a:spAutoFit/>
          </a:bodyPr>
          <a:lstStyle/>
          <a:p>
            <a:pPr marL="0" marR="0">
              <a:spcBef>
                <a:spcPts val="0"/>
              </a:spcBef>
              <a:spcAft>
                <a:spcPts val="0"/>
              </a:spcAft>
            </a:pPr>
            <a:r>
              <a:rPr lang="en-US" sz="2500" dirty="0">
                <a:effectLst/>
                <a:ea typeface="Verdana" panose="020B0604030504040204" pitchFamily="34" charset="0"/>
                <a:cs typeface="Times New Roman" panose="02020603050405020304" pitchFamily="18" charset="0"/>
              </a:rPr>
              <a:t>Clearly “</a:t>
            </a:r>
            <a:r>
              <a:rPr lang="en-US" sz="2500" b="1" dirty="0">
                <a:effectLst/>
                <a:ea typeface="Verdana" panose="020B0604030504040204" pitchFamily="34" charset="0"/>
                <a:cs typeface="Times New Roman" panose="02020603050405020304" pitchFamily="18" charset="0"/>
              </a:rPr>
              <a:t>elders</a:t>
            </a:r>
            <a:r>
              <a:rPr lang="en-US" sz="2500" dirty="0">
                <a:effectLst/>
                <a:ea typeface="Verdana" panose="020B0604030504040204" pitchFamily="34" charset="0"/>
                <a:cs typeface="Times New Roman" panose="02020603050405020304" pitchFamily="18" charset="0"/>
              </a:rPr>
              <a:t>,” “</a:t>
            </a:r>
            <a:r>
              <a:rPr lang="en-US" sz="2500" b="1" dirty="0">
                <a:effectLst/>
                <a:ea typeface="Verdana" panose="020B0604030504040204" pitchFamily="34" charset="0"/>
                <a:cs typeface="Times New Roman" panose="02020603050405020304" pitchFamily="18" charset="0"/>
              </a:rPr>
              <a:t>overseers</a:t>
            </a:r>
            <a:r>
              <a:rPr lang="en-US" sz="2500" dirty="0">
                <a:effectLst/>
                <a:ea typeface="Verdana" panose="020B0604030504040204" pitchFamily="34" charset="0"/>
                <a:cs typeface="Times New Roman" panose="02020603050405020304" pitchFamily="18" charset="0"/>
              </a:rPr>
              <a:t>,” “</a:t>
            </a:r>
            <a:r>
              <a:rPr lang="en-US" sz="2500" b="1" dirty="0">
                <a:effectLst/>
                <a:ea typeface="Verdana" panose="020B0604030504040204" pitchFamily="34" charset="0"/>
                <a:cs typeface="Times New Roman" panose="02020603050405020304" pitchFamily="18" charset="0"/>
              </a:rPr>
              <a:t>pastors</a:t>
            </a:r>
            <a:r>
              <a:rPr lang="en-US" sz="2500" dirty="0">
                <a:effectLst/>
                <a:ea typeface="Verdana" panose="020B0604030504040204" pitchFamily="34" charset="0"/>
                <a:cs typeface="Times New Roman" panose="02020603050405020304" pitchFamily="18" charset="0"/>
              </a:rPr>
              <a:t>,” and “</a:t>
            </a:r>
            <a:r>
              <a:rPr lang="en-US" sz="2500" b="1" dirty="0">
                <a:effectLst/>
                <a:ea typeface="Verdana" panose="020B0604030504040204" pitchFamily="34" charset="0"/>
                <a:cs typeface="Times New Roman" panose="02020603050405020304" pitchFamily="18" charset="0"/>
              </a:rPr>
              <a:t>bishops</a:t>
            </a:r>
            <a:r>
              <a:rPr lang="en-US" sz="2500" dirty="0">
                <a:effectLst/>
                <a:ea typeface="Verdana" panose="020B0604030504040204" pitchFamily="34" charset="0"/>
                <a:cs typeface="Times New Roman" panose="02020603050405020304" pitchFamily="18" charset="0"/>
              </a:rPr>
              <a:t>” in these passages are used interchangeably, referring to the same men in the same work. </a:t>
            </a:r>
            <a:r>
              <a:rPr lang="en-US" sz="2500" dirty="0">
                <a:effectLst/>
                <a:ea typeface="Calibri" panose="020F0502020204030204" pitchFamily="34" charset="0"/>
                <a:cs typeface="Times New Roman" panose="02020603050405020304" pitchFamily="18" charset="0"/>
              </a:rPr>
              <a:t>(cf. Acts 20:17, 28; 1 Peter 5:1-3; etc.).</a:t>
            </a:r>
            <a:endParaRPr lang="en-US" sz="25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12" fill="hold" grpId="0" nodeType="with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anim calcmode="lin" valueType="num">
                                      <p:cBhvr additive="base">
                                        <p:cTn id="11" dur="500" fill="hold"/>
                                        <p:tgtEl>
                                          <p:spTgt spid="11267">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12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12" fill="hold" grpId="0" nodeType="clickEffect">
                                  <p:stCondLst>
                                    <p:cond delay="0"/>
                                  </p:stCondLst>
                                  <p:childTnLst>
                                    <p:set>
                                      <p:cBhvr>
                                        <p:cTn id="16" dur="1" fill="hold">
                                          <p:stCondLst>
                                            <p:cond delay="0"/>
                                          </p:stCondLst>
                                        </p:cTn>
                                        <p:tgtEl>
                                          <p:spTgt spid="11267">
                                            <p:txEl>
                                              <p:pRg st="2" end="2"/>
                                            </p:txEl>
                                          </p:spTgt>
                                        </p:tgtEl>
                                        <p:attrNameLst>
                                          <p:attrName>style.visibility</p:attrName>
                                        </p:attrNameLst>
                                      </p:cBhvr>
                                      <p:to>
                                        <p:strVal val="visible"/>
                                      </p:to>
                                    </p:set>
                                    <p:anim calcmode="lin" valueType="num">
                                      <p:cBhvr additive="base">
                                        <p:cTn id="17" dur="500" fill="hold"/>
                                        <p:tgtEl>
                                          <p:spTgt spid="11267">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12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12" fill="hold" grpId="0" nodeType="clickEffect">
                                  <p:stCondLst>
                                    <p:cond delay="0"/>
                                  </p:stCondLst>
                                  <p:childTnLst>
                                    <p:set>
                                      <p:cBhvr>
                                        <p:cTn id="22" dur="1" fill="hold">
                                          <p:stCondLst>
                                            <p:cond delay="0"/>
                                          </p:stCondLst>
                                        </p:cTn>
                                        <p:tgtEl>
                                          <p:spTgt spid="11267">
                                            <p:txEl>
                                              <p:pRg st="3" end="3"/>
                                            </p:txEl>
                                          </p:spTgt>
                                        </p:tgtEl>
                                        <p:attrNameLst>
                                          <p:attrName>style.visibility</p:attrName>
                                        </p:attrNameLst>
                                      </p:cBhvr>
                                      <p:to>
                                        <p:strVal val="visible"/>
                                      </p:to>
                                    </p:set>
                                    <p:anim calcmode="lin" valueType="num">
                                      <p:cBhvr additive="base">
                                        <p:cTn id="23" dur="500" fill="hold"/>
                                        <p:tgtEl>
                                          <p:spTgt spid="11267">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12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12" fill="hold" grpId="0" nodeType="clickEffect">
                                  <p:stCondLst>
                                    <p:cond delay="0"/>
                                  </p:stCondLst>
                                  <p:childTnLst>
                                    <p:set>
                                      <p:cBhvr>
                                        <p:cTn id="28" dur="1" fill="hold">
                                          <p:stCondLst>
                                            <p:cond delay="0"/>
                                          </p:stCondLst>
                                        </p:cTn>
                                        <p:tgtEl>
                                          <p:spTgt spid="11267">
                                            <p:txEl>
                                              <p:pRg st="4" end="4"/>
                                            </p:txEl>
                                          </p:spTgt>
                                        </p:tgtEl>
                                        <p:attrNameLst>
                                          <p:attrName>style.visibility</p:attrName>
                                        </p:attrNameLst>
                                      </p:cBhvr>
                                      <p:to>
                                        <p:strVal val="visible"/>
                                      </p:to>
                                    </p:set>
                                    <p:anim calcmode="lin" valueType="num">
                                      <p:cBhvr additive="base">
                                        <p:cTn id="29" dur="500" fill="hold"/>
                                        <p:tgtEl>
                                          <p:spTgt spid="11267">
                                            <p:txEl>
                                              <p:pRg st="4" end="4"/>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1126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uiExpand="1" build="p" bldLvl="2" autoUpdateAnimBg="0"/>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 descr="ntx-bible-hierarchy-organization-universal-church"/>
          <p:cNvPicPr>
            <a:picLocks noChangeAspect="1" noChangeArrowheads="1"/>
          </p:cNvPicPr>
          <p:nvPr/>
        </p:nvPicPr>
        <p:blipFill>
          <a:blip r:embed="rId2" cstate="print"/>
          <a:srcRect/>
          <a:stretch>
            <a:fillRect/>
          </a:stretch>
        </p:blipFill>
        <p:spPr bwMode="auto">
          <a:xfrm>
            <a:off x="228600" y="0"/>
            <a:ext cx="8610600" cy="68580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36381" y="736739"/>
            <a:ext cx="7313612" cy="707886"/>
          </a:xfrm>
          <a:noFill/>
        </p:spPr>
        <p:txBody>
          <a:bodyPr>
            <a:spAutoFit/>
          </a:bodyPr>
          <a:lstStyle/>
          <a:p>
            <a:pPr algn="ctr" eaLnBrk="1" hangingPunct="1">
              <a:defRPr/>
            </a:pPr>
            <a:r>
              <a:rPr lang="en-US" sz="4000" b="1" dirty="0">
                <a:solidFill>
                  <a:schemeClr val="tx1"/>
                </a:solidFill>
              </a:rPr>
              <a:t>The New Testament Church</a:t>
            </a:r>
          </a:p>
        </p:txBody>
      </p:sp>
      <p:sp>
        <p:nvSpPr>
          <p:cNvPr id="12291" name="Rectangle 3"/>
          <p:cNvSpPr>
            <a:spLocks noGrp="1" noChangeArrowheads="1"/>
          </p:cNvSpPr>
          <p:nvPr>
            <p:ph idx="1"/>
          </p:nvPr>
        </p:nvSpPr>
        <p:spPr>
          <a:xfrm>
            <a:off x="495300" y="1752600"/>
            <a:ext cx="8153400" cy="4228850"/>
          </a:xfrm>
        </p:spPr>
        <p:txBody>
          <a:bodyPr>
            <a:spAutoFit/>
          </a:bodyPr>
          <a:lstStyle/>
          <a:p>
            <a:pPr eaLnBrk="1" hangingPunct="1">
              <a:defRPr/>
            </a:pPr>
            <a:r>
              <a:rPr lang="en-US" sz="2800" b="1" dirty="0"/>
              <a:t>Has a divine mission.</a:t>
            </a:r>
          </a:p>
          <a:p>
            <a:pPr lvl="1" eaLnBrk="1" hangingPunct="1">
              <a:defRPr/>
            </a:pPr>
            <a:r>
              <a:rPr lang="en-US" sz="2800" dirty="0"/>
              <a:t>Evangelism. 1 Timothy 3:15;</a:t>
            </a:r>
            <a:br>
              <a:rPr lang="en-US" sz="2800" dirty="0"/>
            </a:br>
            <a:r>
              <a:rPr lang="en-US" sz="2800" dirty="0"/>
              <a:t>Acts 11:22; Philippians 1:3-5; 4:14-16; </a:t>
            </a:r>
            <a:br>
              <a:rPr lang="en-US" sz="2800" dirty="0"/>
            </a:br>
            <a:r>
              <a:rPr lang="en-US" sz="2800" dirty="0"/>
              <a:t>2 Corinthians 11:8-9</a:t>
            </a:r>
          </a:p>
          <a:p>
            <a:pPr lvl="1" eaLnBrk="1" hangingPunct="1">
              <a:defRPr/>
            </a:pPr>
            <a:r>
              <a:rPr lang="en-US" sz="2800" dirty="0"/>
              <a:t>Benevolence. Acts 2, 4, 6;</a:t>
            </a:r>
            <a:br>
              <a:rPr lang="en-US" sz="2800" dirty="0"/>
            </a:br>
            <a:r>
              <a:rPr lang="en-US" sz="2800" dirty="0"/>
              <a:t>Acts 11:27-30; 1 Corinthians 16:1-3;</a:t>
            </a:r>
            <a:br>
              <a:rPr lang="en-US" sz="2800" dirty="0"/>
            </a:br>
            <a:r>
              <a:rPr lang="en-US" sz="2800" dirty="0"/>
              <a:t>2 Corinthians 8:1-5; 9:1-2;</a:t>
            </a:r>
            <a:br>
              <a:rPr lang="en-US" sz="2800" dirty="0"/>
            </a:br>
            <a:r>
              <a:rPr lang="en-US" sz="2800" dirty="0"/>
              <a:t>Romans 15:25ff</a:t>
            </a:r>
          </a:p>
          <a:p>
            <a:pPr lvl="1" eaLnBrk="1" hangingPunct="1">
              <a:defRPr/>
            </a:pPr>
            <a:r>
              <a:rPr lang="en-US" sz="2800" dirty="0"/>
              <a:t>Edification. Ephesians 4:11-16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500" fill="hold"/>
                                        <p:tgtEl>
                                          <p:spTgt spid="12291">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122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12291">
                                            <p:txEl>
                                              <p:pRg st="1" end="1"/>
                                            </p:txEl>
                                          </p:spTgt>
                                        </p:tgtEl>
                                        <p:attrNameLst>
                                          <p:attrName>style.visibility</p:attrName>
                                        </p:attrNameLst>
                                      </p:cBhvr>
                                      <p:to>
                                        <p:strVal val="visible"/>
                                      </p:to>
                                    </p:set>
                                    <p:anim calcmode="lin" valueType="num">
                                      <p:cBhvr additive="base">
                                        <p:cTn id="13" dur="500" fill="hold"/>
                                        <p:tgtEl>
                                          <p:spTgt spid="12291">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22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12291">
                                            <p:txEl>
                                              <p:pRg st="2" end="2"/>
                                            </p:txEl>
                                          </p:spTgt>
                                        </p:tgtEl>
                                        <p:attrNameLst>
                                          <p:attrName>style.visibility</p:attrName>
                                        </p:attrNameLst>
                                      </p:cBhvr>
                                      <p:to>
                                        <p:strVal val="visible"/>
                                      </p:to>
                                    </p:set>
                                    <p:anim calcmode="lin" valueType="num">
                                      <p:cBhvr additive="base">
                                        <p:cTn id="19" dur="500" fill="hold"/>
                                        <p:tgtEl>
                                          <p:spTgt spid="12291">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22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12291">
                                            <p:txEl>
                                              <p:pRg st="3" end="3"/>
                                            </p:txEl>
                                          </p:spTgt>
                                        </p:tgtEl>
                                        <p:attrNameLst>
                                          <p:attrName>style.visibility</p:attrName>
                                        </p:attrNameLst>
                                      </p:cBhvr>
                                      <p:to>
                                        <p:strVal val="visible"/>
                                      </p:to>
                                    </p:set>
                                    <p:anim calcmode="lin" valueType="num">
                                      <p:cBhvr additive="base">
                                        <p:cTn id="25" dur="500" fill="hold"/>
                                        <p:tgtEl>
                                          <p:spTgt spid="12291">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229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bldLvl="2"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rrowheads="1"/>
          </p:cNvSpPr>
          <p:nvPr>
            <p:ph type="title"/>
          </p:nvPr>
        </p:nvSpPr>
        <p:spPr>
          <a:xfrm>
            <a:off x="301661" y="433626"/>
            <a:ext cx="8578392" cy="861774"/>
          </a:xfrm>
          <a:noFill/>
        </p:spPr>
        <p:txBody>
          <a:bodyPr wrap="square">
            <a:spAutoFit/>
          </a:bodyPr>
          <a:lstStyle/>
          <a:p>
            <a:pPr algn="ctr" eaLnBrk="1" hangingPunct="1">
              <a:defRPr/>
            </a:pPr>
            <a:r>
              <a:rPr lang="en-US" sz="5000" b="1" dirty="0">
                <a:solidFill>
                  <a:schemeClr val="tx1"/>
                </a:solidFill>
              </a:rPr>
              <a:t>The Lord’s Church Is Not …</a:t>
            </a:r>
          </a:p>
        </p:txBody>
      </p:sp>
      <p:sp>
        <p:nvSpPr>
          <p:cNvPr id="31747" name="Rectangle 3"/>
          <p:cNvSpPr>
            <a:spLocks noGrp="1" noChangeArrowheads="1"/>
          </p:cNvSpPr>
          <p:nvPr>
            <p:ph idx="1"/>
          </p:nvPr>
        </p:nvSpPr>
        <p:spPr>
          <a:xfrm>
            <a:off x="541259" y="1752600"/>
            <a:ext cx="8458200" cy="2813078"/>
          </a:xfrm>
        </p:spPr>
        <p:txBody>
          <a:bodyPr>
            <a:spAutoFit/>
          </a:bodyPr>
          <a:lstStyle/>
          <a:p>
            <a:pPr eaLnBrk="1" hangingPunct="1">
              <a:defRPr/>
            </a:pPr>
            <a:r>
              <a:rPr lang="en-US" sz="2600" dirty="0"/>
              <a:t>A Political Force. John 18:33-38</a:t>
            </a:r>
          </a:p>
          <a:p>
            <a:pPr eaLnBrk="1" hangingPunct="1">
              <a:defRPr/>
            </a:pPr>
            <a:r>
              <a:rPr lang="en-US" sz="2600" dirty="0"/>
              <a:t>A Business Organization. 1 Corinthians 16:1-2;</a:t>
            </a:r>
            <a:br>
              <a:rPr lang="en-US" sz="2600" dirty="0"/>
            </a:br>
            <a:r>
              <a:rPr lang="en-US" sz="2600" dirty="0"/>
              <a:t>2 Corinthians 9:7</a:t>
            </a:r>
          </a:p>
          <a:p>
            <a:pPr eaLnBrk="1" hangingPunct="1">
              <a:defRPr/>
            </a:pPr>
            <a:r>
              <a:rPr lang="en-US" sz="2600" dirty="0"/>
              <a:t>A Secular School. 1 Corinthians 1:20-21</a:t>
            </a:r>
          </a:p>
          <a:p>
            <a:pPr eaLnBrk="1" hangingPunct="1">
              <a:defRPr/>
            </a:pPr>
            <a:r>
              <a:rPr lang="en-US" sz="2600" dirty="0"/>
              <a:t>A Social Center. Romans 14:17; </a:t>
            </a:r>
            <a:br>
              <a:rPr lang="en-US" sz="2600" dirty="0"/>
            </a:br>
            <a:r>
              <a:rPr lang="en-US" sz="2600" dirty="0"/>
              <a:t>1 Corinthians 11:22-34</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602159"/>
            <a:ext cx="7772400" cy="769441"/>
          </a:xfrm>
          <a:noFill/>
        </p:spPr>
        <p:txBody>
          <a:bodyPr>
            <a:spAutoFit/>
          </a:bodyPr>
          <a:lstStyle/>
          <a:p>
            <a:pPr algn="ctr" eaLnBrk="1" hangingPunct="1">
              <a:defRPr/>
            </a:pPr>
            <a:r>
              <a:rPr lang="en-US" sz="4400" b="1" dirty="0">
                <a:solidFill>
                  <a:schemeClr val="tx1"/>
                </a:solidFill>
              </a:rPr>
              <a:t>The New Testament Church</a:t>
            </a:r>
          </a:p>
        </p:txBody>
      </p:sp>
      <p:sp>
        <p:nvSpPr>
          <p:cNvPr id="13315" name="Rectangle 3"/>
          <p:cNvSpPr>
            <a:spLocks noGrp="1" noChangeArrowheads="1"/>
          </p:cNvSpPr>
          <p:nvPr>
            <p:ph idx="1"/>
          </p:nvPr>
        </p:nvSpPr>
        <p:spPr>
          <a:xfrm>
            <a:off x="304800" y="1676400"/>
            <a:ext cx="8458200" cy="5075236"/>
          </a:xfrm>
        </p:spPr>
        <p:txBody>
          <a:bodyPr>
            <a:spAutoFit/>
          </a:bodyPr>
          <a:lstStyle/>
          <a:p>
            <a:pPr eaLnBrk="1" hangingPunct="1">
              <a:defRPr/>
            </a:pPr>
            <a:r>
              <a:rPr lang="en-US" b="1" dirty="0"/>
              <a:t>No creed but the Bible.</a:t>
            </a:r>
          </a:p>
          <a:p>
            <a:pPr lvl="1" eaLnBrk="1" hangingPunct="1">
              <a:defRPr/>
            </a:pPr>
            <a:r>
              <a:rPr lang="en-US" dirty="0"/>
              <a:t>Gospel – God’s power to save. Romans 1:16</a:t>
            </a:r>
          </a:p>
          <a:p>
            <a:pPr eaLnBrk="1" hangingPunct="1">
              <a:defRPr/>
            </a:pPr>
            <a:r>
              <a:rPr lang="en-US" b="1" dirty="0"/>
              <a:t>Complete will of God. </a:t>
            </a:r>
            <a:r>
              <a:rPr lang="en-US" dirty="0"/>
              <a:t>2 Peter 1:3</a:t>
            </a:r>
          </a:p>
          <a:p>
            <a:pPr lvl="1" eaLnBrk="1" hangingPunct="1">
              <a:defRPr/>
            </a:pPr>
            <a:r>
              <a:rPr lang="en-US" dirty="0"/>
              <a:t>Promised. John 14:26; 15:26; 16:13</a:t>
            </a:r>
          </a:p>
          <a:p>
            <a:pPr lvl="1" eaLnBrk="1" hangingPunct="1">
              <a:defRPr/>
            </a:pPr>
            <a:r>
              <a:rPr lang="en-US" dirty="0"/>
              <a:t>Inspired. 2 Timothy 3:16-17</a:t>
            </a:r>
          </a:p>
          <a:p>
            <a:pPr lvl="1" eaLnBrk="1" hangingPunct="1">
              <a:defRPr/>
            </a:pPr>
            <a:r>
              <a:rPr lang="en-US" dirty="0"/>
              <a:t>Spirit revealed. Ephesians 3:6; </a:t>
            </a:r>
            <a:br>
              <a:rPr lang="en-US" dirty="0"/>
            </a:br>
            <a:r>
              <a:rPr lang="en-US" dirty="0"/>
              <a:t>1 Corinthians 2:6-16; 1 Peter 1:12</a:t>
            </a:r>
          </a:p>
          <a:p>
            <a:pPr lvl="1" eaLnBrk="1" hangingPunct="1">
              <a:defRPr/>
            </a:pPr>
            <a:r>
              <a:rPr lang="en-US" dirty="0"/>
              <a:t>May not add to or change. Galatians 1:6-9; </a:t>
            </a:r>
            <a:br>
              <a:rPr lang="en-US" dirty="0"/>
            </a:br>
            <a:r>
              <a:rPr lang="en-US" dirty="0"/>
              <a:t>2 John 9</a:t>
            </a:r>
          </a:p>
          <a:p>
            <a:pPr lvl="1" eaLnBrk="1" hangingPunct="1">
              <a:defRPr/>
            </a:pPr>
            <a:r>
              <a:rPr lang="en-US" dirty="0"/>
              <a:t>Understandable. Ephesians 3:3-4</a:t>
            </a:r>
          </a:p>
          <a:p>
            <a:pPr lvl="1" eaLnBrk="1" hangingPunct="1">
              <a:defRPr/>
            </a:pPr>
            <a:r>
              <a:rPr lang="en-US" dirty="0"/>
              <a:t>Once for all delivered. Jude 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slide(fromBottom)">
                                      <p:cBhvr>
                                        <p:cTn id="7" dur="500"/>
                                        <p:tgtEl>
                                          <p:spTgt spid="13315">
                                            <p:txEl>
                                              <p:pRg st="0" end="0"/>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13315">
                                            <p:txEl>
                                              <p:pRg st="1" end="1"/>
                                            </p:txEl>
                                          </p:spTgt>
                                        </p:tgtEl>
                                        <p:attrNameLst>
                                          <p:attrName>style.visibility</p:attrName>
                                        </p:attrNameLst>
                                      </p:cBhvr>
                                      <p:to>
                                        <p:strVal val="visible"/>
                                      </p:to>
                                    </p:set>
                                    <p:animEffect transition="in" filter="slide(fromBottom)">
                                      <p:cBhvr>
                                        <p:cTn id="10" dur="500"/>
                                        <p:tgtEl>
                                          <p:spTgt spid="1331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13315">
                                            <p:txEl>
                                              <p:pRg st="2" end="2"/>
                                            </p:txEl>
                                          </p:spTgt>
                                        </p:tgtEl>
                                        <p:attrNameLst>
                                          <p:attrName>style.visibility</p:attrName>
                                        </p:attrNameLst>
                                      </p:cBhvr>
                                      <p:to>
                                        <p:strVal val="visible"/>
                                      </p:to>
                                    </p:set>
                                    <p:animEffect transition="in" filter="slide(fromBottom)">
                                      <p:cBhvr>
                                        <p:cTn id="15" dur="500"/>
                                        <p:tgtEl>
                                          <p:spTgt spid="1331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13315">
                                            <p:txEl>
                                              <p:pRg st="3" end="3"/>
                                            </p:txEl>
                                          </p:spTgt>
                                        </p:tgtEl>
                                        <p:attrNameLst>
                                          <p:attrName>style.visibility</p:attrName>
                                        </p:attrNameLst>
                                      </p:cBhvr>
                                      <p:to>
                                        <p:strVal val="visible"/>
                                      </p:to>
                                    </p:set>
                                    <p:animEffect transition="in" filter="slide(fromBottom)">
                                      <p:cBhvr>
                                        <p:cTn id="20" dur="500"/>
                                        <p:tgtEl>
                                          <p:spTgt spid="13315">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13315">
                                            <p:txEl>
                                              <p:pRg st="4" end="4"/>
                                            </p:txEl>
                                          </p:spTgt>
                                        </p:tgtEl>
                                        <p:attrNameLst>
                                          <p:attrName>style.visibility</p:attrName>
                                        </p:attrNameLst>
                                      </p:cBhvr>
                                      <p:to>
                                        <p:strVal val="visible"/>
                                      </p:to>
                                    </p:set>
                                    <p:animEffect transition="in" filter="slide(fromBottom)">
                                      <p:cBhvr>
                                        <p:cTn id="25" dur="500"/>
                                        <p:tgtEl>
                                          <p:spTgt spid="13315">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13315">
                                            <p:txEl>
                                              <p:pRg st="5" end="5"/>
                                            </p:txEl>
                                          </p:spTgt>
                                        </p:tgtEl>
                                        <p:attrNameLst>
                                          <p:attrName>style.visibility</p:attrName>
                                        </p:attrNameLst>
                                      </p:cBhvr>
                                      <p:to>
                                        <p:strVal val="visible"/>
                                      </p:to>
                                    </p:set>
                                    <p:animEffect transition="in" filter="slide(fromBottom)">
                                      <p:cBhvr>
                                        <p:cTn id="30" dur="500"/>
                                        <p:tgtEl>
                                          <p:spTgt spid="13315">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13315">
                                            <p:txEl>
                                              <p:pRg st="6" end="6"/>
                                            </p:txEl>
                                          </p:spTgt>
                                        </p:tgtEl>
                                        <p:attrNameLst>
                                          <p:attrName>style.visibility</p:attrName>
                                        </p:attrNameLst>
                                      </p:cBhvr>
                                      <p:to>
                                        <p:strVal val="visible"/>
                                      </p:to>
                                    </p:set>
                                    <p:animEffect transition="in" filter="slide(fromBottom)">
                                      <p:cBhvr>
                                        <p:cTn id="35" dur="500"/>
                                        <p:tgtEl>
                                          <p:spTgt spid="13315">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2" presetClass="entr" presetSubtype="4" fill="hold" grpId="0" nodeType="clickEffect">
                                  <p:stCondLst>
                                    <p:cond delay="0"/>
                                  </p:stCondLst>
                                  <p:childTnLst>
                                    <p:set>
                                      <p:cBhvr>
                                        <p:cTn id="39" dur="1" fill="hold">
                                          <p:stCondLst>
                                            <p:cond delay="0"/>
                                          </p:stCondLst>
                                        </p:cTn>
                                        <p:tgtEl>
                                          <p:spTgt spid="13315">
                                            <p:txEl>
                                              <p:pRg st="7" end="7"/>
                                            </p:txEl>
                                          </p:spTgt>
                                        </p:tgtEl>
                                        <p:attrNameLst>
                                          <p:attrName>style.visibility</p:attrName>
                                        </p:attrNameLst>
                                      </p:cBhvr>
                                      <p:to>
                                        <p:strVal val="visible"/>
                                      </p:to>
                                    </p:set>
                                    <p:animEffect transition="in" filter="slide(fromBottom)">
                                      <p:cBhvr>
                                        <p:cTn id="40" dur="500"/>
                                        <p:tgtEl>
                                          <p:spTgt spid="13315">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2" presetClass="entr" presetSubtype="4" fill="hold" grpId="0" nodeType="clickEffect">
                                  <p:stCondLst>
                                    <p:cond delay="0"/>
                                  </p:stCondLst>
                                  <p:childTnLst>
                                    <p:set>
                                      <p:cBhvr>
                                        <p:cTn id="44" dur="1" fill="hold">
                                          <p:stCondLst>
                                            <p:cond delay="0"/>
                                          </p:stCondLst>
                                        </p:cTn>
                                        <p:tgtEl>
                                          <p:spTgt spid="13315">
                                            <p:txEl>
                                              <p:pRg st="8" end="8"/>
                                            </p:txEl>
                                          </p:spTgt>
                                        </p:tgtEl>
                                        <p:attrNameLst>
                                          <p:attrName>style.visibility</p:attrName>
                                        </p:attrNameLst>
                                      </p:cBhvr>
                                      <p:to>
                                        <p:strVal val="visible"/>
                                      </p:to>
                                    </p:set>
                                    <p:animEffect transition="in" filter="slide(fromBottom)">
                                      <p:cBhvr>
                                        <p:cTn id="45" dur="500"/>
                                        <p:tgtEl>
                                          <p:spTgt spid="1331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bldLvl="2"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9" name="Rectangle 3"/>
          <p:cNvSpPr>
            <a:spLocks noGrp="1" noChangeArrowheads="1"/>
          </p:cNvSpPr>
          <p:nvPr>
            <p:ph idx="1"/>
          </p:nvPr>
        </p:nvSpPr>
        <p:spPr>
          <a:xfrm>
            <a:off x="239595" y="1752600"/>
            <a:ext cx="8686800" cy="3773341"/>
          </a:xfrm>
        </p:spPr>
        <p:txBody>
          <a:bodyPr wrap="square">
            <a:spAutoFit/>
          </a:bodyPr>
          <a:lstStyle/>
          <a:p>
            <a:pPr eaLnBrk="1" hangingPunct="1">
              <a:defRPr/>
            </a:pPr>
            <a:r>
              <a:rPr lang="en-US" sz="2600" b="1" dirty="0"/>
              <a:t>Scriptural in name.</a:t>
            </a:r>
            <a:endParaRPr lang="en-US" sz="2600" dirty="0"/>
          </a:p>
          <a:p>
            <a:pPr lvl="1" eaLnBrk="1" hangingPunct="1">
              <a:defRPr/>
            </a:pPr>
            <a:r>
              <a:rPr lang="en-US" sz="2600" dirty="0"/>
              <a:t>“The church of God” 1 Corinthians 1:2; </a:t>
            </a:r>
            <a:br>
              <a:rPr lang="en-US" sz="2600" dirty="0"/>
            </a:br>
            <a:r>
              <a:rPr lang="en-US" sz="2600" dirty="0"/>
              <a:t>1 Timothy 3:15</a:t>
            </a:r>
          </a:p>
          <a:p>
            <a:pPr lvl="1" eaLnBrk="1" hangingPunct="1">
              <a:defRPr/>
            </a:pPr>
            <a:r>
              <a:rPr lang="en-US" sz="2600" dirty="0"/>
              <a:t>“The body of Christ” Ephesians 1:22-23</a:t>
            </a:r>
          </a:p>
          <a:p>
            <a:pPr lvl="1" eaLnBrk="1" hangingPunct="1">
              <a:defRPr/>
            </a:pPr>
            <a:r>
              <a:rPr lang="en-US" sz="2600" dirty="0"/>
              <a:t>“Bride of Christ” Romans 7:4; Revelation 21:9</a:t>
            </a:r>
          </a:p>
          <a:p>
            <a:pPr lvl="1" eaLnBrk="1" hangingPunct="1">
              <a:defRPr/>
            </a:pPr>
            <a:r>
              <a:rPr lang="en-US" sz="2600" dirty="0"/>
              <a:t>“Church of the firstborn” Hebrews 12:23</a:t>
            </a:r>
          </a:p>
          <a:p>
            <a:pPr lvl="1" eaLnBrk="1" hangingPunct="1">
              <a:defRPr/>
            </a:pPr>
            <a:r>
              <a:rPr lang="en-US" sz="2600" dirty="0"/>
              <a:t>“House of God” 1 Timothy 3:15</a:t>
            </a:r>
          </a:p>
          <a:p>
            <a:pPr lvl="1" eaLnBrk="1" hangingPunct="1">
              <a:defRPr/>
            </a:pPr>
            <a:r>
              <a:rPr lang="en-US" sz="2600" dirty="0"/>
              <a:t>“Churches of Christ” Romans 16:16</a:t>
            </a:r>
          </a:p>
        </p:txBody>
      </p:sp>
      <p:sp>
        <p:nvSpPr>
          <p:cNvPr id="6" name="Rectangle 2">
            <a:extLst>
              <a:ext uri="{FF2B5EF4-FFF2-40B4-BE49-F238E27FC236}">
                <a16:creationId xmlns:a16="http://schemas.microsoft.com/office/drawing/2014/main" id="{6987BC73-F2F2-E2E1-B8CB-14B44E908584}"/>
              </a:ext>
            </a:extLst>
          </p:cNvPr>
          <p:cNvSpPr>
            <a:spLocks noGrp="1" noChangeArrowheads="1"/>
          </p:cNvSpPr>
          <p:nvPr>
            <p:ph type="title"/>
          </p:nvPr>
        </p:nvSpPr>
        <p:spPr>
          <a:xfrm>
            <a:off x="704654" y="602159"/>
            <a:ext cx="7772400" cy="769441"/>
          </a:xfrm>
          <a:noFill/>
        </p:spPr>
        <p:txBody>
          <a:bodyPr>
            <a:spAutoFit/>
          </a:bodyPr>
          <a:lstStyle/>
          <a:p>
            <a:pPr algn="ctr" eaLnBrk="1" hangingPunct="1">
              <a:defRPr/>
            </a:pPr>
            <a:r>
              <a:rPr lang="en-US" sz="4400" b="1" dirty="0">
                <a:solidFill>
                  <a:schemeClr val="tx1"/>
                </a:solidFill>
              </a:rPr>
              <a:t>The New Testament Church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additive="base">
                                        <p:cTn id="7" dur="500" fill="hold"/>
                                        <p:tgtEl>
                                          <p:spTgt spid="143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3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4339">
                                            <p:txEl>
                                              <p:pRg st="1" end="1"/>
                                            </p:txEl>
                                          </p:spTgt>
                                        </p:tgtEl>
                                        <p:attrNameLst>
                                          <p:attrName>style.visibility</p:attrName>
                                        </p:attrNameLst>
                                      </p:cBhvr>
                                      <p:to>
                                        <p:strVal val="visible"/>
                                      </p:to>
                                    </p:set>
                                    <p:anim calcmode="lin" valueType="num">
                                      <p:cBhvr additive="base">
                                        <p:cTn id="13" dur="500" fill="hold"/>
                                        <p:tgtEl>
                                          <p:spTgt spid="1433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43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4339">
                                            <p:txEl>
                                              <p:pRg st="2" end="2"/>
                                            </p:txEl>
                                          </p:spTgt>
                                        </p:tgtEl>
                                        <p:attrNameLst>
                                          <p:attrName>style.visibility</p:attrName>
                                        </p:attrNameLst>
                                      </p:cBhvr>
                                      <p:to>
                                        <p:strVal val="visible"/>
                                      </p:to>
                                    </p:set>
                                    <p:anim calcmode="lin" valueType="num">
                                      <p:cBhvr additive="base">
                                        <p:cTn id="19" dur="500" fill="hold"/>
                                        <p:tgtEl>
                                          <p:spTgt spid="1433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43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4339">
                                            <p:txEl>
                                              <p:pRg st="3" end="3"/>
                                            </p:txEl>
                                          </p:spTgt>
                                        </p:tgtEl>
                                        <p:attrNameLst>
                                          <p:attrName>style.visibility</p:attrName>
                                        </p:attrNameLst>
                                      </p:cBhvr>
                                      <p:to>
                                        <p:strVal val="visible"/>
                                      </p:to>
                                    </p:set>
                                    <p:anim calcmode="lin" valueType="num">
                                      <p:cBhvr additive="base">
                                        <p:cTn id="25" dur="500" fill="hold"/>
                                        <p:tgtEl>
                                          <p:spTgt spid="1433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433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4339">
                                            <p:txEl>
                                              <p:pRg st="4" end="4"/>
                                            </p:txEl>
                                          </p:spTgt>
                                        </p:tgtEl>
                                        <p:attrNameLst>
                                          <p:attrName>style.visibility</p:attrName>
                                        </p:attrNameLst>
                                      </p:cBhvr>
                                      <p:to>
                                        <p:strVal val="visible"/>
                                      </p:to>
                                    </p:set>
                                    <p:anim calcmode="lin" valueType="num">
                                      <p:cBhvr additive="base">
                                        <p:cTn id="31" dur="500" fill="hold"/>
                                        <p:tgtEl>
                                          <p:spTgt spid="1433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433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4339">
                                            <p:txEl>
                                              <p:pRg st="5" end="5"/>
                                            </p:txEl>
                                          </p:spTgt>
                                        </p:tgtEl>
                                        <p:attrNameLst>
                                          <p:attrName>style.visibility</p:attrName>
                                        </p:attrNameLst>
                                      </p:cBhvr>
                                      <p:to>
                                        <p:strVal val="visible"/>
                                      </p:to>
                                    </p:set>
                                    <p:anim calcmode="lin" valueType="num">
                                      <p:cBhvr additive="base">
                                        <p:cTn id="37" dur="500" fill="hold"/>
                                        <p:tgtEl>
                                          <p:spTgt spid="14339">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433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4339">
                                            <p:txEl>
                                              <p:pRg st="6" end="6"/>
                                            </p:txEl>
                                          </p:spTgt>
                                        </p:tgtEl>
                                        <p:attrNameLst>
                                          <p:attrName>style.visibility</p:attrName>
                                        </p:attrNameLst>
                                      </p:cBhvr>
                                      <p:to>
                                        <p:strVal val="visible"/>
                                      </p:to>
                                    </p:set>
                                    <p:anim calcmode="lin" valueType="num">
                                      <p:cBhvr additive="base">
                                        <p:cTn id="43" dur="500" fill="hold"/>
                                        <p:tgtEl>
                                          <p:spTgt spid="14339">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433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bldLvl="2"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a:xfrm>
            <a:off x="342900" y="1752600"/>
            <a:ext cx="8458200" cy="5053691"/>
          </a:xfrm>
        </p:spPr>
        <p:txBody>
          <a:bodyPr>
            <a:spAutoFit/>
          </a:bodyPr>
          <a:lstStyle/>
          <a:p>
            <a:pPr eaLnBrk="1" hangingPunct="1">
              <a:defRPr/>
            </a:pPr>
            <a:r>
              <a:rPr lang="en-US" sz="2600" b="1" dirty="0"/>
              <a:t>Members called by Scriptural names:</a:t>
            </a:r>
          </a:p>
          <a:p>
            <a:pPr lvl="1" eaLnBrk="1" hangingPunct="1">
              <a:defRPr/>
            </a:pPr>
            <a:r>
              <a:rPr lang="en-US" sz="2600" dirty="0"/>
              <a:t>Disciples. John 15:8; Acts 11:26</a:t>
            </a:r>
          </a:p>
          <a:p>
            <a:pPr lvl="1" eaLnBrk="1" hangingPunct="1">
              <a:defRPr/>
            </a:pPr>
            <a:r>
              <a:rPr lang="en-US" sz="2600" dirty="0"/>
              <a:t>Saints. Romans 1:7; 1 Corinthians 1:2; Philippians 1:1</a:t>
            </a:r>
          </a:p>
          <a:p>
            <a:pPr lvl="1" eaLnBrk="1" hangingPunct="1">
              <a:defRPr/>
            </a:pPr>
            <a:r>
              <a:rPr lang="en-US" sz="2600" dirty="0"/>
              <a:t>Brethren. Luke 8:21; Galatians 6:1</a:t>
            </a:r>
          </a:p>
          <a:p>
            <a:pPr lvl="1" eaLnBrk="1" hangingPunct="1">
              <a:defRPr/>
            </a:pPr>
            <a:r>
              <a:rPr lang="en-US" sz="2600" dirty="0"/>
              <a:t>Children. Galatians 3:26; 1 John 2:1</a:t>
            </a:r>
          </a:p>
          <a:p>
            <a:pPr lvl="1" eaLnBrk="1" hangingPunct="1">
              <a:defRPr/>
            </a:pPr>
            <a:r>
              <a:rPr lang="en-US" sz="2600" dirty="0"/>
              <a:t>Christians. Isaiah 62:2; Acts 11:26; 26:28; </a:t>
            </a:r>
          </a:p>
          <a:p>
            <a:pPr marL="457200" lvl="1" indent="0" eaLnBrk="1" hangingPunct="1">
              <a:buNone/>
              <a:defRPr/>
            </a:pPr>
            <a:r>
              <a:rPr lang="en-US" sz="2600" dirty="0"/>
              <a:t>	1 Peter 4:16</a:t>
            </a:r>
          </a:p>
          <a:p>
            <a:pPr eaLnBrk="1" hangingPunct="1">
              <a:defRPr/>
            </a:pPr>
            <a:r>
              <a:rPr lang="en-US" sz="2600" b="1" dirty="0"/>
              <a:t>Is Christ divided? Was Paul crucified for you? Were you baptized in the name of Paul? 1 Corinthians 1:12-13</a:t>
            </a:r>
          </a:p>
        </p:txBody>
      </p:sp>
      <p:sp>
        <p:nvSpPr>
          <p:cNvPr id="6" name="Rectangle 2">
            <a:extLst>
              <a:ext uri="{FF2B5EF4-FFF2-40B4-BE49-F238E27FC236}">
                <a16:creationId xmlns:a16="http://schemas.microsoft.com/office/drawing/2014/main" id="{1E47B90C-97D9-53AF-C803-06D28B271F65}"/>
              </a:ext>
            </a:extLst>
          </p:cNvPr>
          <p:cNvSpPr>
            <a:spLocks noGrp="1" noChangeArrowheads="1"/>
          </p:cNvSpPr>
          <p:nvPr>
            <p:ph type="title"/>
          </p:nvPr>
        </p:nvSpPr>
        <p:spPr>
          <a:xfrm>
            <a:off x="685800" y="602159"/>
            <a:ext cx="7772400" cy="769441"/>
          </a:xfrm>
          <a:noFill/>
        </p:spPr>
        <p:txBody>
          <a:bodyPr>
            <a:spAutoFit/>
          </a:bodyPr>
          <a:lstStyle/>
          <a:p>
            <a:pPr algn="ctr" eaLnBrk="1" hangingPunct="1">
              <a:defRPr/>
            </a:pPr>
            <a:r>
              <a:rPr lang="en-US" sz="4400" b="1" dirty="0">
                <a:solidFill>
                  <a:schemeClr val="tx1"/>
                </a:solidFill>
              </a:rPr>
              <a:t>The New Testament Church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additive="base">
                                        <p:cTn id="7" dur="500" fill="hold"/>
                                        <p:tgtEl>
                                          <p:spTgt spid="153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3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363">
                                            <p:txEl>
                                              <p:pRg st="1" end="1"/>
                                            </p:txEl>
                                          </p:spTgt>
                                        </p:tgtEl>
                                        <p:attrNameLst>
                                          <p:attrName>style.visibility</p:attrName>
                                        </p:attrNameLst>
                                      </p:cBhvr>
                                      <p:to>
                                        <p:strVal val="visible"/>
                                      </p:to>
                                    </p:set>
                                    <p:anim calcmode="lin" valueType="num">
                                      <p:cBhvr additive="base">
                                        <p:cTn id="13" dur="500" fill="hold"/>
                                        <p:tgtEl>
                                          <p:spTgt spid="1536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3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363">
                                            <p:txEl>
                                              <p:pRg st="2" end="2"/>
                                            </p:txEl>
                                          </p:spTgt>
                                        </p:tgtEl>
                                        <p:attrNameLst>
                                          <p:attrName>style.visibility</p:attrName>
                                        </p:attrNameLst>
                                      </p:cBhvr>
                                      <p:to>
                                        <p:strVal val="visible"/>
                                      </p:to>
                                    </p:set>
                                    <p:anim calcmode="lin" valueType="num">
                                      <p:cBhvr additive="base">
                                        <p:cTn id="19" dur="500" fill="hold"/>
                                        <p:tgtEl>
                                          <p:spTgt spid="1536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36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363">
                                            <p:txEl>
                                              <p:pRg st="3" end="3"/>
                                            </p:txEl>
                                          </p:spTgt>
                                        </p:tgtEl>
                                        <p:attrNameLst>
                                          <p:attrName>style.visibility</p:attrName>
                                        </p:attrNameLst>
                                      </p:cBhvr>
                                      <p:to>
                                        <p:strVal val="visible"/>
                                      </p:to>
                                    </p:set>
                                    <p:anim calcmode="lin" valueType="num">
                                      <p:cBhvr additive="base">
                                        <p:cTn id="25" dur="500" fill="hold"/>
                                        <p:tgtEl>
                                          <p:spTgt spid="1536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536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5363">
                                            <p:txEl>
                                              <p:pRg st="4" end="4"/>
                                            </p:txEl>
                                          </p:spTgt>
                                        </p:tgtEl>
                                        <p:attrNameLst>
                                          <p:attrName>style.visibility</p:attrName>
                                        </p:attrNameLst>
                                      </p:cBhvr>
                                      <p:to>
                                        <p:strVal val="visible"/>
                                      </p:to>
                                    </p:set>
                                    <p:anim calcmode="lin" valueType="num">
                                      <p:cBhvr additive="base">
                                        <p:cTn id="31" dur="500" fill="hold"/>
                                        <p:tgtEl>
                                          <p:spTgt spid="1536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536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5363">
                                            <p:txEl>
                                              <p:pRg st="5" end="5"/>
                                            </p:txEl>
                                          </p:spTgt>
                                        </p:tgtEl>
                                        <p:attrNameLst>
                                          <p:attrName>style.visibility</p:attrName>
                                        </p:attrNameLst>
                                      </p:cBhvr>
                                      <p:to>
                                        <p:strVal val="visible"/>
                                      </p:to>
                                    </p:set>
                                    <p:anim calcmode="lin" valueType="num">
                                      <p:cBhvr additive="base">
                                        <p:cTn id="37" dur="500" fill="hold"/>
                                        <p:tgtEl>
                                          <p:spTgt spid="1536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5363">
                                            <p:txEl>
                                              <p:pRg st="5" end="5"/>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5363">
                                            <p:txEl>
                                              <p:pRg st="6" end="6"/>
                                            </p:txEl>
                                          </p:spTgt>
                                        </p:tgtEl>
                                        <p:attrNameLst>
                                          <p:attrName>style.visibility</p:attrName>
                                        </p:attrNameLst>
                                      </p:cBhvr>
                                      <p:to>
                                        <p:strVal val="visible"/>
                                      </p:to>
                                    </p:set>
                                    <p:anim calcmode="lin" valueType="num">
                                      <p:cBhvr additive="base">
                                        <p:cTn id="41" dur="500" fill="hold"/>
                                        <p:tgtEl>
                                          <p:spTgt spid="15363">
                                            <p:txEl>
                                              <p:pRg st="6" end="6"/>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1536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5363">
                                            <p:txEl>
                                              <p:pRg st="7" end="7"/>
                                            </p:txEl>
                                          </p:spTgt>
                                        </p:tgtEl>
                                        <p:attrNameLst>
                                          <p:attrName>style.visibility</p:attrName>
                                        </p:attrNameLst>
                                      </p:cBhvr>
                                      <p:to>
                                        <p:strVal val="visible"/>
                                      </p:to>
                                    </p:set>
                                    <p:anim calcmode="lin" valueType="num">
                                      <p:cBhvr additive="base">
                                        <p:cTn id="47" dur="500" fill="hold"/>
                                        <p:tgtEl>
                                          <p:spTgt spid="15363">
                                            <p:txEl>
                                              <p:pRg st="7" end="7"/>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1536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uiExpand="1" build="p" bldLvl="2" autoUpdateAnimBg="0"/>
    </p:bldLst>
  </p:timing>
</p:sld>
</file>

<file path=ppt/theme/theme1.xml><?xml version="1.0" encoding="utf-8"?>
<a:theme xmlns:a="http://schemas.openxmlformats.org/drawingml/2006/main" name="Theme12">
  <a:themeElements>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pse">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12" id="{36C0F4FE-0B84-4C4B-AE26-AC5E32C63F98}" vid="{8E979A5B-2251-4516-9B13-0DC95807AC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196</TotalTime>
  <Words>1027</Words>
  <Application>Microsoft Office PowerPoint</Application>
  <PresentationFormat>On-screen Show (4:3)</PresentationFormat>
  <Paragraphs>81</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Comic Sans MS</vt:lpstr>
      <vt:lpstr>Times New Roman</vt:lpstr>
      <vt:lpstr>Verdana</vt:lpstr>
      <vt:lpstr>Wingdings</vt:lpstr>
      <vt:lpstr>Theme12</vt:lpstr>
      <vt:lpstr>The New Testament Church (Part 6) Matthew 16:13-18</vt:lpstr>
      <vt:lpstr>The New Testament Church</vt:lpstr>
      <vt:lpstr>The New Testament Church</vt:lpstr>
      <vt:lpstr>PowerPoint Presentation</vt:lpstr>
      <vt:lpstr>The New Testament Church</vt:lpstr>
      <vt:lpstr>The Lord’s Church Is Not …</vt:lpstr>
      <vt:lpstr>The New Testament Church</vt:lpstr>
      <vt:lpstr>The New Testament Church</vt:lpstr>
      <vt:lpstr>The New Testament Church</vt:lpstr>
      <vt:lpstr>The New Testament Church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New Testament Church (Part 6)</dc:title>
  <dc:creator>Micky Galloway</dc:creator>
  <cp:lastModifiedBy>Richard Lidh</cp:lastModifiedBy>
  <cp:revision>11</cp:revision>
  <cp:lastPrinted>2022-09-11T21:25:08Z</cp:lastPrinted>
  <dcterms:created xsi:type="dcterms:W3CDTF">2022-09-10T19:14:05Z</dcterms:created>
  <dcterms:modified xsi:type="dcterms:W3CDTF">2022-09-11T21:26:12Z</dcterms:modified>
</cp:coreProperties>
</file>